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Patientstatistik for hjerneskade, sidst opdateret 25/01/2026. Udarbejdet af RNC.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Statistikkerne er baseret på 48 patienter med hjerneskade, som har gennemgået et behandlingsforløb med etanercept. Gennemsnit fra baseline test til evaluering efter endt behandling.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Gennemsnit pr. patient, baseline mod evaluering efter endt behandling.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Gennemsnit pr. patient, baseline mod evaluering efter endt behandling.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Gennemsnit pr. patient, baseline mod evaluering efter endt behandling.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Gennemsnit pr. patient, baseline mod evaluering efter endt behandling.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Fuldt datagrundlag, patient 1-24. Kolonnerne 1-9 svarer til spørgeskemaets udsagn i signaturforklaringen.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Fuldt datagrundlag, patient 25-48, med totalgennemsnit nederst.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3F8460">
                  <a:alpha val="100000"/>
                </a:srgbClr>
              </a:gs>
              <a:gs pos="46000">
                <a:srgbClr val="2A6248">
                  <a:alpha val="100000"/>
                </a:srgbClr>
              </a:gs>
              <a:gs pos="100000">
                <a:srgbClr val="1D4A35">
                  <a:alpha val="100000"/>
                </a:srgbClr>
              </a:gs>
            </a:gsLst>
            <a:path path="circle">
              <a:fillToRect l="12000" t="0" r="88000" b="100000"/>
            </a:path>
          </a:gradFill>
          <a:ln/>
        </p:spPr>
      </p:sp>
      <p:sp>
        <p:nvSpPr>
          <p:cNvPr id="3" name="Shape 1"/>
          <p:cNvSpPr/>
          <p:nvPr/>
        </p:nvSpPr>
        <p:spPr>
          <a:xfrm>
            <a:off x="10839450" y="-2476500"/>
            <a:ext cx="10496550" cy="10496550"/>
          </a:xfrm>
          <a:prstGeom prst="ellipse">
            <a:avLst/>
          </a:prstGeom>
          <a:ln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886950" y="7029450"/>
            <a:ext cx="7258050" cy="7258050"/>
          </a:xfrm>
          <a:prstGeom prst="ellipse">
            <a:avLst/>
          </a:prstGeom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914400"/>
            <a:ext cx="1795686" cy="8763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3000" y="3301380"/>
            <a:ext cx="15716250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51" kern="0" dirty="0">
                <a:solidFill>
                  <a:srgbClr val="F3F0E7">
                    <a:alpha val="7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PATIENTSTATISTIK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143000" y="3972892"/>
            <a:ext cx="14716125" cy="2217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70"/>
              </a:lnSpc>
              <a:buNone/>
            </a:pPr>
            <a:r>
              <a:rPr lang="en-US" sz="780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Patientstatistik: Hjerneskade</a:t>
            </a:r>
            <a:endParaRPr lang="en-US" sz="7800" dirty="0"/>
          </a:p>
        </p:txBody>
      </p:sp>
      <p:sp>
        <p:nvSpPr>
          <p:cNvPr id="8" name="Shape 5"/>
          <p:cNvSpPr/>
          <p:nvPr/>
        </p:nvSpPr>
        <p:spPr>
          <a:xfrm>
            <a:off x="1143000" y="6533183"/>
            <a:ext cx="1714500" cy="19050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143000" y="6933233"/>
            <a:ext cx="4275966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64" kern="0" dirty="0">
                <a:solidFill>
                  <a:srgbClr val="F3F0E7">
                    <a:alpha val="55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DATO FOR SIDSTE OPDATERING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1143000" y="7276133"/>
            <a:ext cx="427596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3F0E7">
                    <a:alpha val="8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25/01/2026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5944642" y="6933233"/>
            <a:ext cx="2224586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64" kern="0" dirty="0">
                <a:solidFill>
                  <a:srgbClr val="F3F0E7">
                    <a:alpha val="55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UDARBEJDET AF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5944642" y="7276133"/>
            <a:ext cx="222458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3F0E7">
                    <a:alpha val="8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RNC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1143000" y="9101138"/>
            <a:ext cx="17602200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3F0E7">
                    <a:alpha val="55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Anonymiseret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E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762000"/>
            <a:ext cx="9921538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97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STATISTIKKER FOR PATIENTER MED HJERNESKADE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143000" y="1181100"/>
            <a:ext cx="9290167" cy="12648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321"/>
              </a:lnSpc>
              <a:buNone/>
            </a:pPr>
            <a:r>
              <a:rPr lang="en-US" sz="420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Træthedsevaluering: Resultater fra patienternes spørgeskema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1143000" y="2579340"/>
            <a:ext cx="9290167" cy="1152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869"/>
              </a:lnSpc>
              <a:buNone/>
            </a:pPr>
            <a:r>
              <a:rPr lang="en-US" sz="19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 fra baseline test til evaluering efter endt behandling. Statistikkerne er baseret på 48 patienter med hjerneskade, som har gennemgået et behandlingsforløb med etanercept.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10924580" y="762000"/>
            <a:ext cx="6220420" cy="2362200"/>
          </a:xfrm>
          <a:prstGeom prst="roundRect">
            <a:avLst>
              <a:gd name="adj" fmla="val 12903"/>
            </a:avLst>
          </a:prstGeom>
          <a:gradFill rotWithShape="1">
            <a:gsLst>
              <a:gs pos="0">
                <a:srgbClr val="3F8460">
                  <a:alpha val="100000"/>
                </a:srgbClr>
              </a:gs>
              <a:gs pos="60000">
                <a:srgbClr val="2A6248">
                  <a:alpha val="100000"/>
                </a:srgbClr>
              </a:gs>
              <a:gs pos="100000">
                <a:srgbClr val="235340">
                  <a:alpha val="100000"/>
                </a:srgbClr>
              </a:gs>
            </a:gsLst>
            <a:path path="circle">
              <a:fillToRect l="20000" t="0" r="80000" b="100000"/>
            </a:path>
          </a:gradFill>
          <a:ln/>
        </p:spPr>
      </p:sp>
      <p:sp>
        <p:nvSpPr>
          <p:cNvPr id="6" name="Text 4"/>
          <p:cNvSpPr/>
          <p:nvPr/>
        </p:nvSpPr>
        <p:spPr>
          <a:xfrm>
            <a:off x="11381780" y="1143000"/>
            <a:ext cx="5836622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64" kern="0" dirty="0">
                <a:solidFill>
                  <a:srgbClr val="F3F0E7">
                    <a:alpha val="7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GENNEMSNITLIG SAMLET FORBEDRING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11381780" y="1581150"/>
            <a:ext cx="1477900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5393"/>
              </a:lnSpc>
              <a:buNone/>
            </a:pPr>
            <a:r>
              <a:rPr lang="en-US" sz="5700" dirty="0">
                <a:solidFill>
                  <a:srgbClr val="F3F0E7">
                    <a:alpha val="6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3,92</a:t>
            </a:r>
            <a:endParaRPr lang="en-US" sz="5700" dirty="0"/>
          </a:p>
        </p:txBody>
      </p:sp>
      <p:sp>
        <p:nvSpPr>
          <p:cNvPr id="8" name="Text 6"/>
          <p:cNvSpPr/>
          <p:nvPr/>
        </p:nvSpPr>
        <p:spPr>
          <a:xfrm>
            <a:off x="12953926" y="1824038"/>
            <a:ext cx="457200" cy="5000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F3F0E7">
                    <a:alpha val="5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3563526" y="1581150"/>
            <a:ext cx="149926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5393"/>
              </a:lnSpc>
              <a:buNone/>
            </a:pPr>
            <a:r>
              <a:rPr lang="en-US" sz="57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2,34</a:t>
            </a:r>
            <a:endParaRPr lang="en-US" sz="5700" dirty="0"/>
          </a:p>
        </p:txBody>
      </p:sp>
      <p:sp>
        <p:nvSpPr>
          <p:cNvPr id="10" name="Text 8"/>
          <p:cNvSpPr/>
          <p:nvPr/>
        </p:nvSpPr>
        <p:spPr>
          <a:xfrm>
            <a:off x="11381780" y="2495550"/>
            <a:ext cx="5836622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7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Skala 1 (aldrig) – 6 (altid)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143000" y="4200971"/>
            <a:ext cx="171450" cy="171450"/>
          </a:xfrm>
          <a:prstGeom prst="ellipse">
            <a:avLst/>
          </a:prstGeom>
          <a:solidFill>
            <a:srgbClr val="C9BFAA"/>
          </a:solidFill>
          <a:ln/>
        </p:spPr>
      </p:sp>
      <p:sp>
        <p:nvSpPr>
          <p:cNvPr id="12" name="Text 10"/>
          <p:cNvSpPr/>
          <p:nvPr/>
        </p:nvSpPr>
        <p:spPr>
          <a:xfrm>
            <a:off x="1447800" y="4150965"/>
            <a:ext cx="940817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Baseline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693417" y="4200971"/>
            <a:ext cx="171450" cy="171450"/>
          </a:xfrm>
          <a:prstGeom prst="ellipse">
            <a:avLst/>
          </a:prstGeom>
          <a:solidFill>
            <a:srgbClr val="2A6248"/>
          </a:solidFill>
          <a:ln/>
        </p:spPr>
      </p:sp>
      <p:sp>
        <p:nvSpPr>
          <p:cNvPr id="14" name="Text 12"/>
          <p:cNvSpPr/>
          <p:nvPr/>
        </p:nvSpPr>
        <p:spPr>
          <a:xfrm>
            <a:off x="2998217" y="4150965"/>
            <a:ext cx="238289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 endt behandling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5591979" y="4150965"/>
            <a:ext cx="1708324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aldrig · 6 altid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143000" y="5526360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17" name="Text 15"/>
          <p:cNvSpPr/>
          <p:nvPr/>
        </p:nvSpPr>
        <p:spPr>
          <a:xfrm>
            <a:off x="1143000" y="4879628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bliver hurtigt træt og udmattet</a:t>
            </a:r>
            <a:endParaRPr lang="en-US" sz="1725" dirty="0"/>
          </a:p>
        </p:txBody>
      </p:sp>
      <p:sp>
        <p:nvSpPr>
          <p:cNvPr id="18" name="Shape 16"/>
          <p:cNvSpPr/>
          <p:nvPr/>
        </p:nvSpPr>
        <p:spPr>
          <a:xfrm>
            <a:off x="1143000" y="5259660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19" name="Shape 17"/>
          <p:cNvSpPr/>
          <p:nvPr/>
        </p:nvSpPr>
        <p:spPr>
          <a:xfrm>
            <a:off x="1143000" y="5259660"/>
            <a:ext cx="4638749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20" name="Shape 18"/>
          <p:cNvSpPr/>
          <p:nvPr/>
        </p:nvSpPr>
        <p:spPr>
          <a:xfrm>
            <a:off x="1143000" y="5259660"/>
            <a:ext cx="2319338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21" name="Text 19"/>
          <p:cNvSpPr/>
          <p:nvPr/>
        </p:nvSpPr>
        <p:spPr>
          <a:xfrm>
            <a:off x="7580561" y="5031507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4,56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8051304" y="5060082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8298954" y="4979119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2,78</a:t>
            </a:r>
            <a:endParaRPr lang="en-US" sz="2100" dirty="0"/>
          </a:p>
        </p:txBody>
      </p:sp>
      <p:sp>
        <p:nvSpPr>
          <p:cNvPr id="24" name="Shape 22"/>
          <p:cNvSpPr/>
          <p:nvPr/>
        </p:nvSpPr>
        <p:spPr>
          <a:xfrm>
            <a:off x="9486900" y="5526360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25" name="Text 23"/>
          <p:cNvSpPr/>
          <p:nvPr/>
        </p:nvSpPr>
        <p:spPr>
          <a:xfrm>
            <a:off x="9486900" y="4879628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foretager mig ikke særlig meget i løbet af dagen</a:t>
            </a:r>
            <a:endParaRPr lang="en-US" sz="1725" dirty="0"/>
          </a:p>
        </p:txBody>
      </p:sp>
      <p:sp>
        <p:nvSpPr>
          <p:cNvPr id="26" name="Shape 24"/>
          <p:cNvSpPr/>
          <p:nvPr/>
        </p:nvSpPr>
        <p:spPr>
          <a:xfrm>
            <a:off x="9486900" y="5259660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27" name="Shape 25"/>
          <p:cNvSpPr/>
          <p:nvPr/>
        </p:nvSpPr>
        <p:spPr>
          <a:xfrm>
            <a:off x="9486900" y="5259660"/>
            <a:ext cx="3557215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28" name="Shape 26"/>
          <p:cNvSpPr/>
          <p:nvPr/>
        </p:nvSpPr>
        <p:spPr>
          <a:xfrm>
            <a:off x="9486900" y="5259660"/>
            <a:ext cx="1902396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29" name="Text 27"/>
          <p:cNvSpPr/>
          <p:nvPr/>
        </p:nvSpPr>
        <p:spPr>
          <a:xfrm>
            <a:off x="15924461" y="5031507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3,73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16395204" y="5060082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16642854" y="4979119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2,46</a:t>
            </a:r>
            <a:endParaRPr lang="en-US" sz="2100" dirty="0"/>
          </a:p>
        </p:txBody>
      </p:sp>
      <p:sp>
        <p:nvSpPr>
          <p:cNvPr id="32" name="Shape 30"/>
          <p:cNvSpPr/>
          <p:nvPr/>
        </p:nvSpPr>
        <p:spPr>
          <a:xfrm>
            <a:off x="1143000" y="6411218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33" name="Text 31"/>
          <p:cNvSpPr/>
          <p:nvPr/>
        </p:nvSpPr>
        <p:spPr>
          <a:xfrm>
            <a:off x="1143000" y="5764485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føler ikke mit energiniveau er tilstrækkeligt</a:t>
            </a:r>
            <a:endParaRPr lang="en-US" sz="1725" dirty="0"/>
          </a:p>
        </p:txBody>
      </p:sp>
      <p:sp>
        <p:nvSpPr>
          <p:cNvPr id="34" name="Shape 32"/>
          <p:cNvSpPr/>
          <p:nvPr/>
        </p:nvSpPr>
        <p:spPr>
          <a:xfrm>
            <a:off x="1143000" y="6144518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6144518"/>
            <a:ext cx="4586585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6144518"/>
            <a:ext cx="2358405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37" name="Text 35"/>
          <p:cNvSpPr/>
          <p:nvPr/>
        </p:nvSpPr>
        <p:spPr>
          <a:xfrm>
            <a:off x="7580561" y="5916364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4,52</a:t>
            </a:r>
            <a:endParaRPr lang="en-US" sz="1650" dirty="0"/>
          </a:p>
        </p:txBody>
      </p:sp>
      <p:sp>
        <p:nvSpPr>
          <p:cNvPr id="38" name="Text 36"/>
          <p:cNvSpPr/>
          <p:nvPr/>
        </p:nvSpPr>
        <p:spPr>
          <a:xfrm>
            <a:off x="8051304" y="5944939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8298954" y="5863977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2,81</a:t>
            </a:r>
            <a:endParaRPr lang="en-US" sz="2100" dirty="0"/>
          </a:p>
        </p:txBody>
      </p:sp>
      <p:sp>
        <p:nvSpPr>
          <p:cNvPr id="40" name="Shape 38"/>
          <p:cNvSpPr/>
          <p:nvPr/>
        </p:nvSpPr>
        <p:spPr>
          <a:xfrm>
            <a:off x="9486900" y="6411218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41" name="Text 39"/>
          <p:cNvSpPr/>
          <p:nvPr/>
        </p:nvSpPr>
        <p:spPr>
          <a:xfrm>
            <a:off x="9486900" y="5764485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føler mig fysisk udmattet</a:t>
            </a:r>
            <a:endParaRPr lang="en-US" sz="1725" dirty="0"/>
          </a:p>
        </p:txBody>
      </p:sp>
      <p:sp>
        <p:nvSpPr>
          <p:cNvPr id="42" name="Shape 40"/>
          <p:cNvSpPr/>
          <p:nvPr/>
        </p:nvSpPr>
        <p:spPr>
          <a:xfrm>
            <a:off x="9486900" y="6144518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43" name="Shape 41"/>
          <p:cNvSpPr/>
          <p:nvPr/>
        </p:nvSpPr>
        <p:spPr>
          <a:xfrm>
            <a:off x="9486900" y="6144518"/>
            <a:ext cx="3635425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44" name="Shape 42"/>
          <p:cNvSpPr/>
          <p:nvPr/>
        </p:nvSpPr>
        <p:spPr>
          <a:xfrm>
            <a:off x="9486900" y="6144518"/>
            <a:ext cx="1498402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45" name="Text 43"/>
          <p:cNvSpPr/>
          <p:nvPr/>
        </p:nvSpPr>
        <p:spPr>
          <a:xfrm>
            <a:off x="15924461" y="5916364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3,79</a:t>
            </a:r>
            <a:endParaRPr lang="en-US" sz="1650" dirty="0"/>
          </a:p>
        </p:txBody>
      </p:sp>
      <p:sp>
        <p:nvSpPr>
          <p:cNvPr id="46" name="Text 44"/>
          <p:cNvSpPr/>
          <p:nvPr/>
        </p:nvSpPr>
        <p:spPr>
          <a:xfrm>
            <a:off x="16395204" y="5944939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47" name="Text 45"/>
          <p:cNvSpPr/>
          <p:nvPr/>
        </p:nvSpPr>
        <p:spPr>
          <a:xfrm>
            <a:off x="16642854" y="5863977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2,15</a:t>
            </a:r>
            <a:endParaRPr lang="en-US" sz="2100" dirty="0"/>
          </a:p>
        </p:txBody>
      </p:sp>
      <p:sp>
        <p:nvSpPr>
          <p:cNvPr id="48" name="Shape 46"/>
          <p:cNvSpPr/>
          <p:nvPr/>
        </p:nvSpPr>
        <p:spPr>
          <a:xfrm>
            <a:off x="1143000" y="7296076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49" name="Text 47"/>
          <p:cNvSpPr/>
          <p:nvPr/>
        </p:nvSpPr>
        <p:spPr>
          <a:xfrm>
            <a:off x="1143000" y="6649343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har svært ved at sætte gøremål i gang</a:t>
            </a:r>
            <a:endParaRPr lang="en-US" sz="1725" dirty="0"/>
          </a:p>
        </p:txBody>
      </p:sp>
      <p:sp>
        <p:nvSpPr>
          <p:cNvPr id="50" name="Shape 48"/>
          <p:cNvSpPr/>
          <p:nvPr/>
        </p:nvSpPr>
        <p:spPr>
          <a:xfrm>
            <a:off x="1143000" y="7029376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51" name="Shape 49"/>
          <p:cNvSpPr/>
          <p:nvPr/>
        </p:nvSpPr>
        <p:spPr>
          <a:xfrm>
            <a:off x="1143000" y="7029376"/>
            <a:ext cx="3596283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52" name="Shape 50"/>
          <p:cNvSpPr/>
          <p:nvPr/>
        </p:nvSpPr>
        <p:spPr>
          <a:xfrm>
            <a:off x="1143000" y="7029376"/>
            <a:ext cx="1433289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53" name="Text 51"/>
          <p:cNvSpPr/>
          <p:nvPr/>
        </p:nvSpPr>
        <p:spPr>
          <a:xfrm>
            <a:off x="7580561" y="6801222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3,76</a:t>
            </a:r>
            <a:endParaRPr lang="en-US" sz="1650" dirty="0"/>
          </a:p>
        </p:txBody>
      </p:sp>
      <p:sp>
        <p:nvSpPr>
          <p:cNvPr id="54" name="Text 52"/>
          <p:cNvSpPr/>
          <p:nvPr/>
        </p:nvSpPr>
        <p:spPr>
          <a:xfrm>
            <a:off x="8051304" y="6829797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55" name="Text 53"/>
          <p:cNvSpPr/>
          <p:nvPr/>
        </p:nvSpPr>
        <p:spPr>
          <a:xfrm>
            <a:off x="8298954" y="6748835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2,10</a:t>
            </a:r>
            <a:endParaRPr lang="en-US" sz="2100" dirty="0"/>
          </a:p>
        </p:txBody>
      </p:sp>
      <p:sp>
        <p:nvSpPr>
          <p:cNvPr id="56" name="Shape 54"/>
          <p:cNvSpPr/>
          <p:nvPr/>
        </p:nvSpPr>
        <p:spPr>
          <a:xfrm>
            <a:off x="9486900" y="7296076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57" name="Text 55"/>
          <p:cNvSpPr/>
          <p:nvPr/>
        </p:nvSpPr>
        <p:spPr>
          <a:xfrm>
            <a:off x="9486900" y="6649343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føler ikke jeg kan tænke klart</a:t>
            </a:r>
            <a:endParaRPr lang="en-US" sz="1725" dirty="0"/>
          </a:p>
        </p:txBody>
      </p:sp>
      <p:sp>
        <p:nvSpPr>
          <p:cNvPr id="58" name="Shape 56"/>
          <p:cNvSpPr/>
          <p:nvPr/>
        </p:nvSpPr>
        <p:spPr>
          <a:xfrm>
            <a:off x="9486900" y="7029376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59" name="Shape 57"/>
          <p:cNvSpPr/>
          <p:nvPr/>
        </p:nvSpPr>
        <p:spPr>
          <a:xfrm>
            <a:off x="9486900" y="7029376"/>
            <a:ext cx="3804791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60" name="Shape 58"/>
          <p:cNvSpPr/>
          <p:nvPr/>
        </p:nvSpPr>
        <p:spPr>
          <a:xfrm>
            <a:off x="9486900" y="7029376"/>
            <a:ext cx="1420267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61" name="Text 59"/>
          <p:cNvSpPr/>
          <p:nvPr/>
        </p:nvSpPr>
        <p:spPr>
          <a:xfrm>
            <a:off x="15924461" y="6801222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3,92</a:t>
            </a:r>
            <a:endParaRPr lang="en-US" sz="1650" dirty="0"/>
          </a:p>
        </p:txBody>
      </p:sp>
      <p:sp>
        <p:nvSpPr>
          <p:cNvPr id="62" name="Text 60"/>
          <p:cNvSpPr/>
          <p:nvPr/>
        </p:nvSpPr>
        <p:spPr>
          <a:xfrm>
            <a:off x="16395204" y="6829797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63" name="Text 61"/>
          <p:cNvSpPr/>
          <p:nvPr/>
        </p:nvSpPr>
        <p:spPr>
          <a:xfrm>
            <a:off x="16642854" y="6748835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2,09</a:t>
            </a:r>
            <a:endParaRPr lang="en-US" sz="2100" dirty="0"/>
          </a:p>
        </p:txBody>
      </p:sp>
      <p:sp>
        <p:nvSpPr>
          <p:cNvPr id="64" name="Shape 62"/>
          <p:cNvSpPr/>
          <p:nvPr/>
        </p:nvSpPr>
        <p:spPr>
          <a:xfrm>
            <a:off x="1143000" y="8180933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65" name="Text 63"/>
          <p:cNvSpPr/>
          <p:nvPr/>
        </p:nvSpPr>
        <p:spPr>
          <a:xfrm>
            <a:off x="1143000" y="7534201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føler ikke jeg har lyst til at foretage mig noget</a:t>
            </a:r>
            <a:endParaRPr lang="en-US" sz="1725" dirty="0"/>
          </a:p>
        </p:txBody>
      </p:sp>
      <p:sp>
        <p:nvSpPr>
          <p:cNvPr id="66" name="Shape 64"/>
          <p:cNvSpPr/>
          <p:nvPr/>
        </p:nvSpPr>
        <p:spPr>
          <a:xfrm>
            <a:off x="1143000" y="7914233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67" name="Shape 65"/>
          <p:cNvSpPr/>
          <p:nvPr/>
        </p:nvSpPr>
        <p:spPr>
          <a:xfrm>
            <a:off x="1143000" y="7914233"/>
            <a:ext cx="2540868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68" name="Shape 66"/>
          <p:cNvSpPr/>
          <p:nvPr/>
        </p:nvSpPr>
        <p:spPr>
          <a:xfrm>
            <a:off x="1143000" y="7914233"/>
            <a:ext cx="1094482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69" name="Text 67"/>
          <p:cNvSpPr/>
          <p:nvPr/>
        </p:nvSpPr>
        <p:spPr>
          <a:xfrm>
            <a:off x="7580561" y="768608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2,95</a:t>
            </a:r>
            <a:endParaRPr lang="en-US" sz="1650" dirty="0"/>
          </a:p>
        </p:txBody>
      </p:sp>
      <p:sp>
        <p:nvSpPr>
          <p:cNvPr id="70" name="Text 68"/>
          <p:cNvSpPr/>
          <p:nvPr/>
        </p:nvSpPr>
        <p:spPr>
          <a:xfrm>
            <a:off x="8051304" y="77146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71" name="Text 69"/>
          <p:cNvSpPr/>
          <p:nvPr/>
        </p:nvSpPr>
        <p:spPr>
          <a:xfrm>
            <a:off x="8298954" y="7633692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1,84</a:t>
            </a:r>
            <a:endParaRPr lang="en-US" sz="2100" dirty="0"/>
          </a:p>
        </p:txBody>
      </p:sp>
      <p:sp>
        <p:nvSpPr>
          <p:cNvPr id="72" name="Shape 70"/>
          <p:cNvSpPr/>
          <p:nvPr/>
        </p:nvSpPr>
        <p:spPr>
          <a:xfrm>
            <a:off x="9486900" y="8180933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73" name="Text 71"/>
          <p:cNvSpPr/>
          <p:nvPr/>
        </p:nvSpPr>
        <p:spPr>
          <a:xfrm>
            <a:off x="9486900" y="7534201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føler mig mentalt træt og udmattet</a:t>
            </a:r>
            <a:endParaRPr lang="en-US" sz="1725" dirty="0"/>
          </a:p>
        </p:txBody>
      </p:sp>
      <p:sp>
        <p:nvSpPr>
          <p:cNvPr id="74" name="Shape 72"/>
          <p:cNvSpPr/>
          <p:nvPr/>
        </p:nvSpPr>
        <p:spPr>
          <a:xfrm>
            <a:off x="9486900" y="7914233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75" name="Shape 73"/>
          <p:cNvSpPr/>
          <p:nvPr/>
        </p:nvSpPr>
        <p:spPr>
          <a:xfrm>
            <a:off x="9486900" y="7914233"/>
            <a:ext cx="4325987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76" name="Shape 74"/>
          <p:cNvSpPr/>
          <p:nvPr/>
        </p:nvSpPr>
        <p:spPr>
          <a:xfrm>
            <a:off x="9486900" y="7914233"/>
            <a:ext cx="1941463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77" name="Text 75"/>
          <p:cNvSpPr/>
          <p:nvPr/>
        </p:nvSpPr>
        <p:spPr>
          <a:xfrm>
            <a:off x="15924461" y="768608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4,32</a:t>
            </a:r>
            <a:endParaRPr lang="en-US" sz="1650" dirty="0"/>
          </a:p>
        </p:txBody>
      </p:sp>
      <p:sp>
        <p:nvSpPr>
          <p:cNvPr id="78" name="Text 76"/>
          <p:cNvSpPr/>
          <p:nvPr/>
        </p:nvSpPr>
        <p:spPr>
          <a:xfrm>
            <a:off x="16395204" y="77146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79" name="Text 77"/>
          <p:cNvSpPr/>
          <p:nvPr/>
        </p:nvSpPr>
        <p:spPr>
          <a:xfrm>
            <a:off x="16642854" y="7633692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2,49</a:t>
            </a:r>
            <a:endParaRPr lang="en-US" sz="2100" dirty="0"/>
          </a:p>
        </p:txBody>
      </p:sp>
      <p:sp>
        <p:nvSpPr>
          <p:cNvPr id="80" name="Shape 78"/>
          <p:cNvSpPr/>
          <p:nvPr/>
        </p:nvSpPr>
        <p:spPr>
          <a:xfrm>
            <a:off x="1143000" y="9065791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81" name="Text 79"/>
          <p:cNvSpPr/>
          <p:nvPr/>
        </p:nvSpPr>
        <p:spPr>
          <a:xfrm>
            <a:off x="1143000" y="8419058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har svært ved at koncentrere mig</a:t>
            </a:r>
            <a:endParaRPr lang="en-US" sz="1725" dirty="0"/>
          </a:p>
        </p:txBody>
      </p:sp>
      <p:sp>
        <p:nvSpPr>
          <p:cNvPr id="82" name="Shape 80"/>
          <p:cNvSpPr/>
          <p:nvPr/>
        </p:nvSpPr>
        <p:spPr>
          <a:xfrm>
            <a:off x="1143000" y="8799091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83" name="Shape 81"/>
          <p:cNvSpPr/>
          <p:nvPr/>
        </p:nvSpPr>
        <p:spPr>
          <a:xfrm>
            <a:off x="1143000" y="8799091"/>
            <a:ext cx="3557215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84" name="Shape 82"/>
          <p:cNvSpPr/>
          <p:nvPr/>
        </p:nvSpPr>
        <p:spPr>
          <a:xfrm>
            <a:off x="1143000" y="8799091"/>
            <a:ext cx="1732955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85" name="Text 83"/>
          <p:cNvSpPr/>
          <p:nvPr/>
        </p:nvSpPr>
        <p:spPr>
          <a:xfrm>
            <a:off x="7580561" y="8570937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3,73</a:t>
            </a:r>
            <a:endParaRPr lang="en-US" sz="1650" dirty="0"/>
          </a:p>
        </p:txBody>
      </p:sp>
      <p:sp>
        <p:nvSpPr>
          <p:cNvPr id="86" name="Text 84"/>
          <p:cNvSpPr/>
          <p:nvPr/>
        </p:nvSpPr>
        <p:spPr>
          <a:xfrm>
            <a:off x="8051304" y="8599512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87" name="Text 85"/>
          <p:cNvSpPr/>
          <p:nvPr/>
        </p:nvSpPr>
        <p:spPr>
          <a:xfrm>
            <a:off x="8298954" y="8518550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2,33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FE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762000"/>
            <a:ext cx="977894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97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STATISTIKKER FOR PATIENTER MED HJERNESKADE · 1/4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143000" y="1143000"/>
            <a:ext cx="9778945" cy="563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571"/>
              </a:lnSpc>
              <a:buNone/>
            </a:pPr>
            <a:r>
              <a:rPr lang="en-US" sz="360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Træthedsevaluering pr. patient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143000" y="1802085"/>
            <a:ext cx="977894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316"/>
              </a:lnSpc>
              <a:buNone/>
            </a:pPr>
            <a:r>
              <a:rPr lang="en-US" sz="180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 fra baseline test til evaluering efter endt behandling.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3402121" y="1425848"/>
            <a:ext cx="152400" cy="152400"/>
          </a:xfrm>
          <a:prstGeom prst="ellipse">
            <a:avLst/>
          </a:prstGeom>
          <a:solidFill>
            <a:srgbClr val="C9BFAA"/>
          </a:solidFill>
          <a:ln/>
        </p:spPr>
      </p:sp>
      <p:sp>
        <p:nvSpPr>
          <p:cNvPr id="6" name="Text 4"/>
          <p:cNvSpPr/>
          <p:nvPr/>
        </p:nvSpPr>
        <p:spPr>
          <a:xfrm>
            <a:off x="13668821" y="1373460"/>
            <a:ext cx="904801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Baseline</a:t>
            </a:r>
            <a:endParaRPr lang="en-US" sz="1725" dirty="0"/>
          </a:p>
        </p:txBody>
      </p:sp>
      <p:sp>
        <p:nvSpPr>
          <p:cNvPr id="7" name="Shape 5"/>
          <p:cNvSpPr/>
          <p:nvPr/>
        </p:nvSpPr>
        <p:spPr>
          <a:xfrm>
            <a:off x="14802222" y="1425848"/>
            <a:ext cx="152400" cy="152400"/>
          </a:xfrm>
          <a:prstGeom prst="ellipse">
            <a:avLst/>
          </a:prstGeom>
          <a:solidFill>
            <a:srgbClr val="2A6248"/>
          </a:solidFill>
          <a:ln/>
        </p:spPr>
      </p:sp>
      <p:sp>
        <p:nvSpPr>
          <p:cNvPr id="8" name="Text 6"/>
          <p:cNvSpPr/>
          <p:nvPr/>
        </p:nvSpPr>
        <p:spPr>
          <a:xfrm>
            <a:off x="15068922" y="1373460"/>
            <a:ext cx="2283604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 endt behandling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12199813" y="1868760"/>
            <a:ext cx="335427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Gennemsnitlig samlet forbedring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5401553" y="1763985"/>
            <a:ext cx="68594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3,92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16163702" y="1854473"/>
            <a:ext cx="295275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725" dirty="0"/>
          </a:p>
        </p:txBody>
      </p:sp>
      <p:sp>
        <p:nvSpPr>
          <p:cNvPr id="12" name="Text 10"/>
          <p:cNvSpPr/>
          <p:nvPr/>
        </p:nvSpPr>
        <p:spPr>
          <a:xfrm>
            <a:off x="16535177" y="1763985"/>
            <a:ext cx="68594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2,34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1143000" y="257740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4" name="Text 12"/>
          <p:cNvSpPr/>
          <p:nvPr/>
        </p:nvSpPr>
        <p:spPr>
          <a:xfrm>
            <a:off x="1447800" y="2844105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43 år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5456039" y="289649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−2,5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447800" y="328701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7" name="Shape 15"/>
          <p:cNvSpPr/>
          <p:nvPr/>
        </p:nvSpPr>
        <p:spPr>
          <a:xfrm>
            <a:off x="1447800" y="3287018"/>
            <a:ext cx="2883322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8" name="Shape 16"/>
          <p:cNvSpPr/>
          <p:nvPr/>
        </p:nvSpPr>
        <p:spPr>
          <a:xfrm>
            <a:off x="1447800" y="3287018"/>
            <a:ext cx="698971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9" name="Text 17"/>
          <p:cNvSpPr/>
          <p:nvPr/>
        </p:nvSpPr>
        <p:spPr>
          <a:xfrm>
            <a:off x="1447800" y="358705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4,3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819870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2086570" y="355371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1,8</a:t>
            </a:r>
            <a:endParaRPr lang="en-US" sz="1950" dirty="0"/>
          </a:p>
        </p:txBody>
      </p:sp>
      <p:sp>
        <p:nvSpPr>
          <p:cNvPr id="22" name="Shape 20"/>
          <p:cNvSpPr/>
          <p:nvPr/>
        </p:nvSpPr>
        <p:spPr>
          <a:xfrm>
            <a:off x="6654775" y="257740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23" name="Text 21"/>
          <p:cNvSpPr/>
          <p:nvPr/>
        </p:nvSpPr>
        <p:spPr>
          <a:xfrm>
            <a:off x="6959575" y="2844105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71 år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0967814" y="289649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−0,9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959575" y="328701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26" name="Shape 24"/>
          <p:cNvSpPr/>
          <p:nvPr/>
        </p:nvSpPr>
        <p:spPr>
          <a:xfrm>
            <a:off x="6959575" y="3287018"/>
            <a:ext cx="1922190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27" name="Shape 25"/>
          <p:cNvSpPr/>
          <p:nvPr/>
        </p:nvSpPr>
        <p:spPr>
          <a:xfrm>
            <a:off x="6959575" y="3287018"/>
            <a:ext cx="1135856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28" name="Text 26"/>
          <p:cNvSpPr/>
          <p:nvPr/>
        </p:nvSpPr>
        <p:spPr>
          <a:xfrm>
            <a:off x="6959575" y="358705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3,2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7331646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7598346" y="355371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12166550" y="2577405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32" name="Text 30"/>
          <p:cNvSpPr/>
          <p:nvPr/>
        </p:nvSpPr>
        <p:spPr>
          <a:xfrm>
            <a:off x="12471350" y="2844105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76 år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16479664" y="289649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−0,9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12471350" y="3287018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35" name="Shape 33"/>
          <p:cNvSpPr/>
          <p:nvPr/>
        </p:nvSpPr>
        <p:spPr>
          <a:xfrm>
            <a:off x="12471350" y="3287018"/>
            <a:ext cx="1572741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36" name="Shape 34"/>
          <p:cNvSpPr/>
          <p:nvPr/>
        </p:nvSpPr>
        <p:spPr>
          <a:xfrm>
            <a:off x="12471350" y="3287018"/>
            <a:ext cx="786333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37" name="Text 35"/>
          <p:cNvSpPr/>
          <p:nvPr/>
        </p:nvSpPr>
        <p:spPr>
          <a:xfrm>
            <a:off x="12471350" y="358705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2,8</a:t>
            </a:r>
            <a:endParaRPr lang="en-US" sz="1650" dirty="0"/>
          </a:p>
        </p:txBody>
      </p:sp>
      <p:sp>
        <p:nvSpPr>
          <p:cNvPr id="38" name="Text 36"/>
          <p:cNvSpPr/>
          <p:nvPr/>
        </p:nvSpPr>
        <p:spPr>
          <a:xfrm>
            <a:off x="12843421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13110121" y="355371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950" dirty="0"/>
          </a:p>
        </p:txBody>
      </p:sp>
      <p:sp>
        <p:nvSpPr>
          <p:cNvPr id="40" name="Shape 38"/>
          <p:cNvSpPr/>
          <p:nvPr/>
        </p:nvSpPr>
        <p:spPr>
          <a:xfrm>
            <a:off x="1143000" y="437763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41" name="Text 39"/>
          <p:cNvSpPr/>
          <p:nvPr/>
        </p:nvSpPr>
        <p:spPr>
          <a:xfrm>
            <a:off x="1447800" y="4644330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51 år</a:t>
            </a:r>
            <a:endParaRPr lang="en-US" sz="1950" dirty="0"/>
          </a:p>
        </p:txBody>
      </p:sp>
      <p:sp>
        <p:nvSpPr>
          <p:cNvPr id="42" name="Text 40"/>
          <p:cNvSpPr/>
          <p:nvPr/>
        </p:nvSpPr>
        <p:spPr>
          <a:xfrm>
            <a:off x="5456039" y="469671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−0,8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1447800" y="508724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44" name="Shape 42"/>
          <p:cNvSpPr/>
          <p:nvPr/>
        </p:nvSpPr>
        <p:spPr>
          <a:xfrm>
            <a:off x="1447800" y="5087243"/>
            <a:ext cx="1747465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45" name="Shape 43"/>
          <p:cNvSpPr/>
          <p:nvPr/>
        </p:nvSpPr>
        <p:spPr>
          <a:xfrm>
            <a:off x="1447800" y="5087243"/>
            <a:ext cx="1048494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46" name="Text 44"/>
          <p:cNvSpPr/>
          <p:nvPr/>
        </p:nvSpPr>
        <p:spPr>
          <a:xfrm>
            <a:off x="1447800" y="538728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3,0</a:t>
            </a:r>
            <a:endParaRPr lang="en-US" sz="1650" dirty="0"/>
          </a:p>
        </p:txBody>
      </p:sp>
      <p:sp>
        <p:nvSpPr>
          <p:cNvPr id="47" name="Text 45"/>
          <p:cNvSpPr/>
          <p:nvPr/>
        </p:nvSpPr>
        <p:spPr>
          <a:xfrm>
            <a:off x="1819870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48" name="Text 46"/>
          <p:cNvSpPr/>
          <p:nvPr/>
        </p:nvSpPr>
        <p:spPr>
          <a:xfrm>
            <a:off x="2086570" y="535394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</a:t>
            </a:r>
            <a:endParaRPr lang="en-US" sz="1950" dirty="0"/>
          </a:p>
        </p:txBody>
      </p:sp>
      <p:sp>
        <p:nvSpPr>
          <p:cNvPr id="49" name="Shape 47"/>
          <p:cNvSpPr/>
          <p:nvPr/>
        </p:nvSpPr>
        <p:spPr>
          <a:xfrm>
            <a:off x="6654775" y="437763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50" name="Text 48"/>
          <p:cNvSpPr/>
          <p:nvPr/>
        </p:nvSpPr>
        <p:spPr>
          <a:xfrm>
            <a:off x="6959575" y="4644330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81 år</a:t>
            </a:r>
            <a:endParaRPr lang="en-US" sz="1950" dirty="0"/>
          </a:p>
        </p:txBody>
      </p:sp>
      <p:sp>
        <p:nvSpPr>
          <p:cNvPr id="51" name="Text 49"/>
          <p:cNvSpPr/>
          <p:nvPr/>
        </p:nvSpPr>
        <p:spPr>
          <a:xfrm>
            <a:off x="10967814" y="469671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−1,6</a:t>
            </a:r>
            <a:endParaRPr lang="en-US" sz="1500" dirty="0"/>
          </a:p>
        </p:txBody>
      </p:sp>
      <p:sp>
        <p:nvSpPr>
          <p:cNvPr id="52" name="Shape 50"/>
          <p:cNvSpPr/>
          <p:nvPr/>
        </p:nvSpPr>
        <p:spPr>
          <a:xfrm>
            <a:off x="6959575" y="508724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53" name="Shape 51"/>
          <p:cNvSpPr/>
          <p:nvPr/>
        </p:nvSpPr>
        <p:spPr>
          <a:xfrm>
            <a:off x="6959575" y="5087243"/>
            <a:ext cx="3058120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54" name="Shape 52"/>
          <p:cNvSpPr/>
          <p:nvPr/>
        </p:nvSpPr>
        <p:spPr>
          <a:xfrm>
            <a:off x="6959575" y="5087243"/>
            <a:ext cx="1660103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55" name="Text 53"/>
          <p:cNvSpPr/>
          <p:nvPr/>
        </p:nvSpPr>
        <p:spPr>
          <a:xfrm>
            <a:off x="6959575" y="538728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</a:t>
            </a:r>
            <a:endParaRPr lang="en-US" sz="1650" dirty="0"/>
          </a:p>
        </p:txBody>
      </p:sp>
      <p:sp>
        <p:nvSpPr>
          <p:cNvPr id="56" name="Text 54"/>
          <p:cNvSpPr/>
          <p:nvPr/>
        </p:nvSpPr>
        <p:spPr>
          <a:xfrm>
            <a:off x="7331646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57" name="Text 55"/>
          <p:cNvSpPr/>
          <p:nvPr/>
        </p:nvSpPr>
        <p:spPr>
          <a:xfrm>
            <a:off x="7598346" y="535394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</a:t>
            </a:r>
            <a:endParaRPr lang="en-US" sz="1950" dirty="0"/>
          </a:p>
        </p:txBody>
      </p:sp>
      <p:sp>
        <p:nvSpPr>
          <p:cNvPr id="58" name="Shape 56"/>
          <p:cNvSpPr/>
          <p:nvPr/>
        </p:nvSpPr>
        <p:spPr>
          <a:xfrm>
            <a:off x="12166550" y="4377630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59" name="Text 57"/>
          <p:cNvSpPr/>
          <p:nvPr/>
        </p:nvSpPr>
        <p:spPr>
          <a:xfrm>
            <a:off x="12471350" y="4644330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23 år</a:t>
            </a:r>
            <a:endParaRPr lang="en-US" sz="1950" dirty="0"/>
          </a:p>
        </p:txBody>
      </p:sp>
      <p:sp>
        <p:nvSpPr>
          <p:cNvPr id="60" name="Text 58"/>
          <p:cNvSpPr/>
          <p:nvPr/>
        </p:nvSpPr>
        <p:spPr>
          <a:xfrm>
            <a:off x="16479664" y="469671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−0,8</a:t>
            </a:r>
            <a:endParaRPr lang="en-US" sz="1500" dirty="0"/>
          </a:p>
        </p:txBody>
      </p:sp>
      <p:sp>
        <p:nvSpPr>
          <p:cNvPr id="61" name="Shape 59"/>
          <p:cNvSpPr/>
          <p:nvPr/>
        </p:nvSpPr>
        <p:spPr>
          <a:xfrm>
            <a:off x="12471350" y="5087243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62" name="Shape 60"/>
          <p:cNvSpPr/>
          <p:nvPr/>
        </p:nvSpPr>
        <p:spPr>
          <a:xfrm>
            <a:off x="12471350" y="5087243"/>
            <a:ext cx="1485379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63" name="Shape 61"/>
          <p:cNvSpPr/>
          <p:nvPr/>
        </p:nvSpPr>
        <p:spPr>
          <a:xfrm>
            <a:off x="12471350" y="5087243"/>
            <a:ext cx="786333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64" name="Text 62"/>
          <p:cNvSpPr/>
          <p:nvPr/>
        </p:nvSpPr>
        <p:spPr>
          <a:xfrm>
            <a:off x="12471350" y="538728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2,7</a:t>
            </a:r>
            <a:endParaRPr lang="en-US" sz="1650" dirty="0"/>
          </a:p>
        </p:txBody>
      </p:sp>
      <p:sp>
        <p:nvSpPr>
          <p:cNvPr id="65" name="Text 63"/>
          <p:cNvSpPr/>
          <p:nvPr/>
        </p:nvSpPr>
        <p:spPr>
          <a:xfrm>
            <a:off x="12843421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66" name="Text 64"/>
          <p:cNvSpPr/>
          <p:nvPr/>
        </p:nvSpPr>
        <p:spPr>
          <a:xfrm>
            <a:off x="13110121" y="535394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143000" y="617785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68" name="Text 66"/>
          <p:cNvSpPr/>
          <p:nvPr/>
        </p:nvSpPr>
        <p:spPr>
          <a:xfrm>
            <a:off x="1447800" y="6444555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59 år</a:t>
            </a:r>
            <a:endParaRPr lang="en-US" sz="1950" dirty="0"/>
          </a:p>
        </p:txBody>
      </p:sp>
      <p:sp>
        <p:nvSpPr>
          <p:cNvPr id="69" name="Text 67"/>
          <p:cNvSpPr/>
          <p:nvPr/>
        </p:nvSpPr>
        <p:spPr>
          <a:xfrm>
            <a:off x="5456039" y="649694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−0,9</a:t>
            </a:r>
            <a:endParaRPr lang="en-US" sz="1500" dirty="0"/>
          </a:p>
        </p:txBody>
      </p:sp>
      <p:sp>
        <p:nvSpPr>
          <p:cNvPr id="70" name="Shape 68"/>
          <p:cNvSpPr/>
          <p:nvPr/>
        </p:nvSpPr>
        <p:spPr>
          <a:xfrm>
            <a:off x="1447800" y="688746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71" name="Shape 69"/>
          <p:cNvSpPr/>
          <p:nvPr/>
        </p:nvSpPr>
        <p:spPr>
          <a:xfrm>
            <a:off x="1447800" y="6887468"/>
            <a:ext cx="227171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72" name="Shape 70"/>
          <p:cNvSpPr/>
          <p:nvPr/>
        </p:nvSpPr>
        <p:spPr>
          <a:xfrm>
            <a:off x="1447800" y="6887468"/>
            <a:ext cx="1485379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73" name="Text 71"/>
          <p:cNvSpPr/>
          <p:nvPr/>
        </p:nvSpPr>
        <p:spPr>
          <a:xfrm>
            <a:off x="1447800" y="718750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</a:t>
            </a:r>
            <a:endParaRPr lang="en-US" sz="1650" dirty="0"/>
          </a:p>
        </p:txBody>
      </p:sp>
      <p:sp>
        <p:nvSpPr>
          <p:cNvPr id="74" name="Text 72"/>
          <p:cNvSpPr/>
          <p:nvPr/>
        </p:nvSpPr>
        <p:spPr>
          <a:xfrm>
            <a:off x="1819870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75" name="Text 73"/>
          <p:cNvSpPr/>
          <p:nvPr/>
        </p:nvSpPr>
        <p:spPr>
          <a:xfrm>
            <a:off x="2086570" y="715416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2,7</a:t>
            </a:r>
            <a:endParaRPr lang="en-US" sz="1950" dirty="0"/>
          </a:p>
        </p:txBody>
      </p:sp>
      <p:sp>
        <p:nvSpPr>
          <p:cNvPr id="76" name="Shape 74"/>
          <p:cNvSpPr/>
          <p:nvPr/>
        </p:nvSpPr>
        <p:spPr>
          <a:xfrm>
            <a:off x="6654775" y="617785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77" name="Text 75"/>
          <p:cNvSpPr/>
          <p:nvPr/>
        </p:nvSpPr>
        <p:spPr>
          <a:xfrm>
            <a:off x="6959575" y="6444555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67 år</a:t>
            </a:r>
            <a:endParaRPr lang="en-US" sz="1950" dirty="0"/>
          </a:p>
        </p:txBody>
      </p:sp>
      <p:sp>
        <p:nvSpPr>
          <p:cNvPr id="78" name="Text 76"/>
          <p:cNvSpPr/>
          <p:nvPr/>
        </p:nvSpPr>
        <p:spPr>
          <a:xfrm>
            <a:off x="10967814" y="649694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−1,5</a:t>
            </a:r>
            <a:endParaRPr lang="en-US" sz="1500" dirty="0"/>
          </a:p>
        </p:txBody>
      </p:sp>
      <p:sp>
        <p:nvSpPr>
          <p:cNvPr id="79" name="Shape 77"/>
          <p:cNvSpPr/>
          <p:nvPr/>
        </p:nvSpPr>
        <p:spPr>
          <a:xfrm>
            <a:off x="6959575" y="688746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80" name="Shape 78"/>
          <p:cNvSpPr/>
          <p:nvPr/>
        </p:nvSpPr>
        <p:spPr>
          <a:xfrm>
            <a:off x="6959575" y="6887468"/>
            <a:ext cx="227171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81" name="Shape 79"/>
          <p:cNvSpPr/>
          <p:nvPr/>
        </p:nvSpPr>
        <p:spPr>
          <a:xfrm>
            <a:off x="6959575" y="6887468"/>
            <a:ext cx="961058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82" name="Text 80"/>
          <p:cNvSpPr/>
          <p:nvPr/>
        </p:nvSpPr>
        <p:spPr>
          <a:xfrm>
            <a:off x="6959575" y="718750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</a:t>
            </a:r>
            <a:endParaRPr lang="en-US" sz="1650" dirty="0"/>
          </a:p>
        </p:txBody>
      </p:sp>
      <p:sp>
        <p:nvSpPr>
          <p:cNvPr id="83" name="Text 81"/>
          <p:cNvSpPr/>
          <p:nvPr/>
        </p:nvSpPr>
        <p:spPr>
          <a:xfrm>
            <a:off x="7331646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84" name="Text 82"/>
          <p:cNvSpPr/>
          <p:nvPr/>
        </p:nvSpPr>
        <p:spPr>
          <a:xfrm>
            <a:off x="7598346" y="715416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2,1</a:t>
            </a:r>
            <a:endParaRPr lang="en-US" sz="1950" dirty="0"/>
          </a:p>
        </p:txBody>
      </p:sp>
      <p:sp>
        <p:nvSpPr>
          <p:cNvPr id="85" name="Shape 83"/>
          <p:cNvSpPr/>
          <p:nvPr/>
        </p:nvSpPr>
        <p:spPr>
          <a:xfrm>
            <a:off x="12166550" y="6177855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86" name="Text 84"/>
          <p:cNvSpPr/>
          <p:nvPr/>
        </p:nvSpPr>
        <p:spPr>
          <a:xfrm>
            <a:off x="12471350" y="6444555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55 år</a:t>
            </a:r>
            <a:endParaRPr lang="en-US" sz="1950" dirty="0"/>
          </a:p>
        </p:txBody>
      </p:sp>
      <p:sp>
        <p:nvSpPr>
          <p:cNvPr id="87" name="Text 85"/>
          <p:cNvSpPr/>
          <p:nvPr/>
        </p:nvSpPr>
        <p:spPr>
          <a:xfrm>
            <a:off x="16479664" y="649694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−3,2</a:t>
            </a:r>
            <a:endParaRPr lang="en-US" sz="1500" dirty="0"/>
          </a:p>
        </p:txBody>
      </p:sp>
      <p:sp>
        <p:nvSpPr>
          <p:cNvPr id="88" name="Shape 86"/>
          <p:cNvSpPr/>
          <p:nvPr/>
        </p:nvSpPr>
        <p:spPr>
          <a:xfrm>
            <a:off x="12471350" y="6887468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89" name="Shape 87"/>
          <p:cNvSpPr/>
          <p:nvPr/>
        </p:nvSpPr>
        <p:spPr>
          <a:xfrm>
            <a:off x="12471350" y="6887468"/>
            <a:ext cx="340764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90" name="Shape 88"/>
          <p:cNvSpPr/>
          <p:nvPr/>
        </p:nvSpPr>
        <p:spPr>
          <a:xfrm>
            <a:off x="12471350" y="6887468"/>
            <a:ext cx="611609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91" name="Text 89"/>
          <p:cNvSpPr/>
          <p:nvPr/>
        </p:nvSpPr>
        <p:spPr>
          <a:xfrm>
            <a:off x="12471350" y="718750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4,9</a:t>
            </a:r>
            <a:endParaRPr lang="en-US" sz="1650" dirty="0"/>
          </a:p>
        </p:txBody>
      </p:sp>
      <p:sp>
        <p:nvSpPr>
          <p:cNvPr id="92" name="Text 90"/>
          <p:cNvSpPr/>
          <p:nvPr/>
        </p:nvSpPr>
        <p:spPr>
          <a:xfrm>
            <a:off x="12843421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93" name="Text 91"/>
          <p:cNvSpPr/>
          <p:nvPr/>
        </p:nvSpPr>
        <p:spPr>
          <a:xfrm>
            <a:off x="13110121" y="715416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1,7</a:t>
            </a:r>
            <a:endParaRPr lang="en-US" sz="1950" dirty="0"/>
          </a:p>
        </p:txBody>
      </p:sp>
      <p:sp>
        <p:nvSpPr>
          <p:cNvPr id="94" name="Shape 92"/>
          <p:cNvSpPr/>
          <p:nvPr/>
        </p:nvSpPr>
        <p:spPr>
          <a:xfrm>
            <a:off x="1143000" y="797808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95" name="Text 93"/>
          <p:cNvSpPr/>
          <p:nvPr/>
        </p:nvSpPr>
        <p:spPr>
          <a:xfrm>
            <a:off x="1447800" y="8244780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53 år</a:t>
            </a:r>
            <a:endParaRPr lang="en-US" sz="1950" dirty="0"/>
          </a:p>
        </p:txBody>
      </p:sp>
      <p:sp>
        <p:nvSpPr>
          <p:cNvPr id="96" name="Text 94"/>
          <p:cNvSpPr/>
          <p:nvPr/>
        </p:nvSpPr>
        <p:spPr>
          <a:xfrm>
            <a:off x="5456039" y="829716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−2,8</a:t>
            </a:r>
            <a:endParaRPr lang="en-US" sz="1500" dirty="0"/>
          </a:p>
        </p:txBody>
      </p:sp>
      <p:sp>
        <p:nvSpPr>
          <p:cNvPr id="97" name="Shape 95"/>
          <p:cNvSpPr/>
          <p:nvPr/>
        </p:nvSpPr>
        <p:spPr>
          <a:xfrm>
            <a:off x="1447800" y="868769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98" name="Shape 96"/>
          <p:cNvSpPr/>
          <p:nvPr/>
        </p:nvSpPr>
        <p:spPr>
          <a:xfrm>
            <a:off x="1447800" y="8687693"/>
            <a:ext cx="2621235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99" name="Shape 97"/>
          <p:cNvSpPr/>
          <p:nvPr/>
        </p:nvSpPr>
        <p:spPr>
          <a:xfrm>
            <a:off x="1447800" y="8687693"/>
            <a:ext cx="174724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00" name="Text 98"/>
          <p:cNvSpPr/>
          <p:nvPr/>
        </p:nvSpPr>
        <p:spPr>
          <a:xfrm>
            <a:off x="1447800" y="898773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4,0</a:t>
            </a:r>
            <a:endParaRPr lang="en-US" sz="1650" dirty="0"/>
          </a:p>
        </p:txBody>
      </p:sp>
      <p:sp>
        <p:nvSpPr>
          <p:cNvPr id="101" name="Text 99"/>
          <p:cNvSpPr/>
          <p:nvPr/>
        </p:nvSpPr>
        <p:spPr>
          <a:xfrm>
            <a:off x="1819870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02" name="Text 100"/>
          <p:cNvSpPr/>
          <p:nvPr/>
        </p:nvSpPr>
        <p:spPr>
          <a:xfrm>
            <a:off x="2086570" y="895439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1,2</a:t>
            </a:r>
            <a:endParaRPr lang="en-US" sz="1950" dirty="0"/>
          </a:p>
        </p:txBody>
      </p:sp>
      <p:sp>
        <p:nvSpPr>
          <p:cNvPr id="103" name="Shape 101"/>
          <p:cNvSpPr/>
          <p:nvPr/>
        </p:nvSpPr>
        <p:spPr>
          <a:xfrm>
            <a:off x="6654775" y="797808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04" name="Text 102"/>
          <p:cNvSpPr/>
          <p:nvPr/>
        </p:nvSpPr>
        <p:spPr>
          <a:xfrm>
            <a:off x="6959575" y="8244780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61 år</a:t>
            </a:r>
            <a:endParaRPr lang="en-US" sz="1950" dirty="0"/>
          </a:p>
        </p:txBody>
      </p:sp>
      <p:sp>
        <p:nvSpPr>
          <p:cNvPr id="105" name="Text 103"/>
          <p:cNvSpPr/>
          <p:nvPr/>
        </p:nvSpPr>
        <p:spPr>
          <a:xfrm>
            <a:off x="10967814" y="829716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−2,4</a:t>
            </a:r>
            <a:endParaRPr lang="en-US" sz="1500" dirty="0"/>
          </a:p>
        </p:txBody>
      </p:sp>
      <p:sp>
        <p:nvSpPr>
          <p:cNvPr id="106" name="Shape 104"/>
          <p:cNvSpPr/>
          <p:nvPr/>
        </p:nvSpPr>
        <p:spPr>
          <a:xfrm>
            <a:off x="6959575" y="868769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07" name="Shape 105"/>
          <p:cNvSpPr/>
          <p:nvPr/>
        </p:nvSpPr>
        <p:spPr>
          <a:xfrm>
            <a:off x="6959575" y="8687693"/>
            <a:ext cx="3669729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08" name="Shape 106"/>
          <p:cNvSpPr/>
          <p:nvPr/>
        </p:nvSpPr>
        <p:spPr>
          <a:xfrm>
            <a:off x="6959575" y="8687693"/>
            <a:ext cx="1572741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09" name="Text 107"/>
          <p:cNvSpPr/>
          <p:nvPr/>
        </p:nvSpPr>
        <p:spPr>
          <a:xfrm>
            <a:off x="6959575" y="898773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5,2</a:t>
            </a:r>
            <a:endParaRPr lang="en-US" sz="1650" dirty="0"/>
          </a:p>
        </p:txBody>
      </p:sp>
      <p:sp>
        <p:nvSpPr>
          <p:cNvPr id="110" name="Text 108"/>
          <p:cNvSpPr/>
          <p:nvPr/>
        </p:nvSpPr>
        <p:spPr>
          <a:xfrm>
            <a:off x="7331646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11" name="Text 109"/>
          <p:cNvSpPr/>
          <p:nvPr/>
        </p:nvSpPr>
        <p:spPr>
          <a:xfrm>
            <a:off x="7598346" y="895439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2,8</a:t>
            </a:r>
            <a:endParaRPr lang="en-US" sz="1950" dirty="0"/>
          </a:p>
        </p:txBody>
      </p:sp>
      <p:sp>
        <p:nvSpPr>
          <p:cNvPr id="112" name="Shape 110"/>
          <p:cNvSpPr/>
          <p:nvPr/>
        </p:nvSpPr>
        <p:spPr>
          <a:xfrm>
            <a:off x="12166550" y="7978080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13" name="Text 111"/>
          <p:cNvSpPr/>
          <p:nvPr/>
        </p:nvSpPr>
        <p:spPr>
          <a:xfrm>
            <a:off x="12471350" y="8244780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63 år</a:t>
            </a:r>
            <a:endParaRPr lang="en-US" sz="1950" dirty="0"/>
          </a:p>
        </p:txBody>
      </p:sp>
      <p:sp>
        <p:nvSpPr>
          <p:cNvPr id="114" name="Text 112"/>
          <p:cNvSpPr/>
          <p:nvPr/>
        </p:nvSpPr>
        <p:spPr>
          <a:xfrm>
            <a:off x="16479664" y="829716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−2,5</a:t>
            </a:r>
            <a:endParaRPr lang="en-US" sz="1500" dirty="0"/>
          </a:p>
        </p:txBody>
      </p:sp>
      <p:sp>
        <p:nvSpPr>
          <p:cNvPr id="115" name="Shape 113"/>
          <p:cNvSpPr/>
          <p:nvPr/>
        </p:nvSpPr>
        <p:spPr>
          <a:xfrm>
            <a:off x="12471350" y="8687693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16" name="Shape 114"/>
          <p:cNvSpPr/>
          <p:nvPr/>
        </p:nvSpPr>
        <p:spPr>
          <a:xfrm>
            <a:off x="12471350" y="8687693"/>
            <a:ext cx="2796034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17" name="Shape 115"/>
          <p:cNvSpPr/>
          <p:nvPr/>
        </p:nvSpPr>
        <p:spPr>
          <a:xfrm>
            <a:off x="12471350" y="8687693"/>
            <a:ext cx="611609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18" name="Text 116"/>
          <p:cNvSpPr/>
          <p:nvPr/>
        </p:nvSpPr>
        <p:spPr>
          <a:xfrm>
            <a:off x="12471350" y="898773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4,2</a:t>
            </a:r>
            <a:endParaRPr lang="en-US" sz="1650" dirty="0"/>
          </a:p>
        </p:txBody>
      </p:sp>
      <p:sp>
        <p:nvSpPr>
          <p:cNvPr id="119" name="Text 117"/>
          <p:cNvSpPr/>
          <p:nvPr/>
        </p:nvSpPr>
        <p:spPr>
          <a:xfrm>
            <a:off x="12843421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20" name="Text 118"/>
          <p:cNvSpPr/>
          <p:nvPr/>
        </p:nvSpPr>
        <p:spPr>
          <a:xfrm>
            <a:off x="13110121" y="895439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1,7</a:t>
            </a:r>
            <a:endParaRPr lang="en-US" sz="1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FE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762000"/>
            <a:ext cx="977894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97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STATISTIKKER FOR PATIENTER MED HJERNESKADE · 2/4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143000" y="1143000"/>
            <a:ext cx="9778945" cy="563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571"/>
              </a:lnSpc>
              <a:buNone/>
            </a:pPr>
            <a:r>
              <a:rPr lang="en-US" sz="360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Træthedsevaluering pr. patient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143000" y="1802085"/>
            <a:ext cx="977894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316"/>
              </a:lnSpc>
              <a:buNone/>
            </a:pPr>
            <a:r>
              <a:rPr lang="en-US" sz="180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 fra baseline test til evaluering efter endt behandling.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3402121" y="1425848"/>
            <a:ext cx="152400" cy="152400"/>
          </a:xfrm>
          <a:prstGeom prst="ellipse">
            <a:avLst/>
          </a:prstGeom>
          <a:solidFill>
            <a:srgbClr val="C9BFAA"/>
          </a:solidFill>
          <a:ln/>
        </p:spPr>
      </p:sp>
      <p:sp>
        <p:nvSpPr>
          <p:cNvPr id="6" name="Text 4"/>
          <p:cNvSpPr/>
          <p:nvPr/>
        </p:nvSpPr>
        <p:spPr>
          <a:xfrm>
            <a:off x="13668821" y="1373460"/>
            <a:ext cx="904801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Baseline</a:t>
            </a:r>
            <a:endParaRPr lang="en-US" sz="1725" dirty="0"/>
          </a:p>
        </p:txBody>
      </p:sp>
      <p:sp>
        <p:nvSpPr>
          <p:cNvPr id="7" name="Shape 5"/>
          <p:cNvSpPr/>
          <p:nvPr/>
        </p:nvSpPr>
        <p:spPr>
          <a:xfrm>
            <a:off x="14802222" y="1425848"/>
            <a:ext cx="152400" cy="152400"/>
          </a:xfrm>
          <a:prstGeom prst="ellipse">
            <a:avLst/>
          </a:prstGeom>
          <a:solidFill>
            <a:srgbClr val="2A6248"/>
          </a:solidFill>
          <a:ln/>
        </p:spPr>
      </p:sp>
      <p:sp>
        <p:nvSpPr>
          <p:cNvPr id="8" name="Text 6"/>
          <p:cNvSpPr/>
          <p:nvPr/>
        </p:nvSpPr>
        <p:spPr>
          <a:xfrm>
            <a:off x="15068922" y="1373460"/>
            <a:ext cx="2283604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 endt behandling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12199813" y="1868760"/>
            <a:ext cx="335427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Gennemsnitlig samlet forbedring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5401553" y="1763985"/>
            <a:ext cx="68594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3,92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16163702" y="1854473"/>
            <a:ext cx="295275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725" dirty="0"/>
          </a:p>
        </p:txBody>
      </p:sp>
      <p:sp>
        <p:nvSpPr>
          <p:cNvPr id="12" name="Text 10"/>
          <p:cNvSpPr/>
          <p:nvPr/>
        </p:nvSpPr>
        <p:spPr>
          <a:xfrm>
            <a:off x="16535177" y="1763985"/>
            <a:ext cx="68594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2,34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1143000" y="257740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4" name="Text 12"/>
          <p:cNvSpPr/>
          <p:nvPr/>
        </p:nvSpPr>
        <p:spPr>
          <a:xfrm>
            <a:off x="1447800" y="2844105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82 år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5456039" y="289649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−1,2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447800" y="328701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7" name="Shape 15"/>
          <p:cNvSpPr/>
          <p:nvPr/>
        </p:nvSpPr>
        <p:spPr>
          <a:xfrm>
            <a:off x="1447800" y="3287018"/>
            <a:ext cx="253387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8" name="Shape 16"/>
          <p:cNvSpPr/>
          <p:nvPr/>
        </p:nvSpPr>
        <p:spPr>
          <a:xfrm>
            <a:off x="1447800" y="3287018"/>
            <a:ext cx="1485379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9" name="Text 17"/>
          <p:cNvSpPr/>
          <p:nvPr/>
        </p:nvSpPr>
        <p:spPr>
          <a:xfrm>
            <a:off x="1447800" y="358705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819870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2086570" y="355371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2,7</a:t>
            </a:r>
            <a:endParaRPr lang="en-US" sz="1950" dirty="0"/>
          </a:p>
        </p:txBody>
      </p:sp>
      <p:sp>
        <p:nvSpPr>
          <p:cNvPr id="22" name="Shape 20"/>
          <p:cNvSpPr/>
          <p:nvPr/>
        </p:nvSpPr>
        <p:spPr>
          <a:xfrm>
            <a:off x="6654775" y="257740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23" name="Text 21"/>
          <p:cNvSpPr/>
          <p:nvPr/>
        </p:nvSpPr>
        <p:spPr>
          <a:xfrm>
            <a:off x="6959575" y="2844105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87 år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0967814" y="289649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−0,5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959575" y="328701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26" name="Shape 24"/>
          <p:cNvSpPr/>
          <p:nvPr/>
        </p:nvSpPr>
        <p:spPr>
          <a:xfrm>
            <a:off x="6959575" y="3287018"/>
            <a:ext cx="2359075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27" name="Shape 25"/>
          <p:cNvSpPr/>
          <p:nvPr/>
        </p:nvSpPr>
        <p:spPr>
          <a:xfrm>
            <a:off x="6959575" y="3287018"/>
            <a:ext cx="1922190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28" name="Text 26"/>
          <p:cNvSpPr/>
          <p:nvPr/>
        </p:nvSpPr>
        <p:spPr>
          <a:xfrm>
            <a:off x="6959575" y="358705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7331646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7598346" y="355371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3,2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12166550" y="2577405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32" name="Text 30"/>
          <p:cNvSpPr/>
          <p:nvPr/>
        </p:nvSpPr>
        <p:spPr>
          <a:xfrm>
            <a:off x="12471350" y="2844105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78 år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16479664" y="289649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−0,5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12471350" y="3287018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35" name="Shape 33"/>
          <p:cNvSpPr/>
          <p:nvPr/>
        </p:nvSpPr>
        <p:spPr>
          <a:xfrm>
            <a:off x="12471350" y="3287018"/>
            <a:ext cx="428141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36" name="Shape 34"/>
          <p:cNvSpPr/>
          <p:nvPr/>
        </p:nvSpPr>
        <p:spPr>
          <a:xfrm>
            <a:off x="12471350" y="3287018"/>
            <a:ext cx="3844528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37" name="Text 35"/>
          <p:cNvSpPr/>
          <p:nvPr/>
        </p:nvSpPr>
        <p:spPr>
          <a:xfrm>
            <a:off x="12471350" y="358705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5,9</a:t>
            </a:r>
            <a:endParaRPr lang="en-US" sz="1650" dirty="0"/>
          </a:p>
        </p:txBody>
      </p:sp>
      <p:sp>
        <p:nvSpPr>
          <p:cNvPr id="38" name="Text 36"/>
          <p:cNvSpPr/>
          <p:nvPr/>
        </p:nvSpPr>
        <p:spPr>
          <a:xfrm>
            <a:off x="12843421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13110121" y="355371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5,4</a:t>
            </a:r>
            <a:endParaRPr lang="en-US" sz="1950" dirty="0"/>
          </a:p>
        </p:txBody>
      </p:sp>
      <p:sp>
        <p:nvSpPr>
          <p:cNvPr id="40" name="Shape 38"/>
          <p:cNvSpPr/>
          <p:nvPr/>
        </p:nvSpPr>
        <p:spPr>
          <a:xfrm>
            <a:off x="1143000" y="437763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41" name="Text 39"/>
          <p:cNvSpPr/>
          <p:nvPr/>
        </p:nvSpPr>
        <p:spPr>
          <a:xfrm>
            <a:off x="1447800" y="4644330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56 år</a:t>
            </a:r>
            <a:endParaRPr lang="en-US" sz="1950" dirty="0"/>
          </a:p>
        </p:txBody>
      </p:sp>
      <p:sp>
        <p:nvSpPr>
          <p:cNvPr id="42" name="Text 40"/>
          <p:cNvSpPr/>
          <p:nvPr/>
        </p:nvSpPr>
        <p:spPr>
          <a:xfrm>
            <a:off x="5456039" y="469671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−2,4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1447800" y="508724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44" name="Shape 42"/>
          <p:cNvSpPr/>
          <p:nvPr/>
        </p:nvSpPr>
        <p:spPr>
          <a:xfrm>
            <a:off x="1447800" y="5087243"/>
            <a:ext cx="2795960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45" name="Shape 43"/>
          <p:cNvSpPr/>
          <p:nvPr/>
        </p:nvSpPr>
        <p:spPr>
          <a:xfrm>
            <a:off x="1447800" y="5087243"/>
            <a:ext cx="698971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46" name="Text 44"/>
          <p:cNvSpPr/>
          <p:nvPr/>
        </p:nvSpPr>
        <p:spPr>
          <a:xfrm>
            <a:off x="1447800" y="538728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4,2</a:t>
            </a:r>
            <a:endParaRPr lang="en-US" sz="1650" dirty="0"/>
          </a:p>
        </p:txBody>
      </p:sp>
      <p:sp>
        <p:nvSpPr>
          <p:cNvPr id="47" name="Text 45"/>
          <p:cNvSpPr/>
          <p:nvPr/>
        </p:nvSpPr>
        <p:spPr>
          <a:xfrm>
            <a:off x="1819870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48" name="Text 46"/>
          <p:cNvSpPr/>
          <p:nvPr/>
        </p:nvSpPr>
        <p:spPr>
          <a:xfrm>
            <a:off x="2086570" y="535394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1,8</a:t>
            </a:r>
            <a:endParaRPr lang="en-US" sz="1950" dirty="0"/>
          </a:p>
        </p:txBody>
      </p:sp>
      <p:sp>
        <p:nvSpPr>
          <p:cNvPr id="49" name="Shape 47"/>
          <p:cNvSpPr/>
          <p:nvPr/>
        </p:nvSpPr>
        <p:spPr>
          <a:xfrm>
            <a:off x="6654775" y="437763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50" name="Text 48"/>
          <p:cNvSpPr/>
          <p:nvPr/>
        </p:nvSpPr>
        <p:spPr>
          <a:xfrm>
            <a:off x="6959575" y="4644330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66 år</a:t>
            </a:r>
            <a:endParaRPr lang="en-US" sz="1950" dirty="0"/>
          </a:p>
        </p:txBody>
      </p:sp>
      <p:sp>
        <p:nvSpPr>
          <p:cNvPr id="51" name="Text 49"/>
          <p:cNvSpPr/>
          <p:nvPr/>
        </p:nvSpPr>
        <p:spPr>
          <a:xfrm>
            <a:off x="10967814" y="469671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−1,5</a:t>
            </a:r>
            <a:endParaRPr lang="en-US" sz="1500" dirty="0"/>
          </a:p>
        </p:txBody>
      </p:sp>
      <p:sp>
        <p:nvSpPr>
          <p:cNvPr id="52" name="Shape 50"/>
          <p:cNvSpPr/>
          <p:nvPr/>
        </p:nvSpPr>
        <p:spPr>
          <a:xfrm>
            <a:off x="6959575" y="508724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53" name="Shape 51"/>
          <p:cNvSpPr/>
          <p:nvPr/>
        </p:nvSpPr>
        <p:spPr>
          <a:xfrm>
            <a:off x="6959575" y="5087243"/>
            <a:ext cx="3320207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54" name="Shape 52"/>
          <p:cNvSpPr/>
          <p:nvPr/>
        </p:nvSpPr>
        <p:spPr>
          <a:xfrm>
            <a:off x="6959575" y="5087243"/>
            <a:ext cx="2009626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55" name="Text 53"/>
          <p:cNvSpPr/>
          <p:nvPr/>
        </p:nvSpPr>
        <p:spPr>
          <a:xfrm>
            <a:off x="6959575" y="538728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</a:t>
            </a:r>
            <a:endParaRPr lang="en-US" sz="1650" dirty="0"/>
          </a:p>
        </p:txBody>
      </p:sp>
      <p:sp>
        <p:nvSpPr>
          <p:cNvPr id="56" name="Text 54"/>
          <p:cNvSpPr/>
          <p:nvPr/>
        </p:nvSpPr>
        <p:spPr>
          <a:xfrm>
            <a:off x="7331646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57" name="Text 55"/>
          <p:cNvSpPr/>
          <p:nvPr/>
        </p:nvSpPr>
        <p:spPr>
          <a:xfrm>
            <a:off x="7598346" y="535394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3,3</a:t>
            </a:r>
            <a:endParaRPr lang="en-US" sz="1950" dirty="0"/>
          </a:p>
        </p:txBody>
      </p:sp>
      <p:sp>
        <p:nvSpPr>
          <p:cNvPr id="58" name="Shape 56"/>
          <p:cNvSpPr/>
          <p:nvPr/>
        </p:nvSpPr>
        <p:spPr>
          <a:xfrm>
            <a:off x="12166550" y="4377630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59" name="Text 57"/>
          <p:cNvSpPr/>
          <p:nvPr/>
        </p:nvSpPr>
        <p:spPr>
          <a:xfrm>
            <a:off x="12471350" y="4644330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51 år</a:t>
            </a:r>
            <a:endParaRPr lang="en-US" sz="1950" dirty="0"/>
          </a:p>
        </p:txBody>
      </p:sp>
      <p:sp>
        <p:nvSpPr>
          <p:cNvPr id="60" name="Text 58"/>
          <p:cNvSpPr/>
          <p:nvPr/>
        </p:nvSpPr>
        <p:spPr>
          <a:xfrm>
            <a:off x="16479664" y="469671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−1,7</a:t>
            </a:r>
            <a:endParaRPr lang="en-US" sz="1500" dirty="0"/>
          </a:p>
        </p:txBody>
      </p:sp>
      <p:sp>
        <p:nvSpPr>
          <p:cNvPr id="61" name="Shape 59"/>
          <p:cNvSpPr/>
          <p:nvPr/>
        </p:nvSpPr>
        <p:spPr>
          <a:xfrm>
            <a:off x="12471350" y="5087243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62" name="Shape 60"/>
          <p:cNvSpPr/>
          <p:nvPr/>
        </p:nvSpPr>
        <p:spPr>
          <a:xfrm>
            <a:off x="12471350" y="5087243"/>
            <a:ext cx="3669804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63" name="Shape 61"/>
          <p:cNvSpPr/>
          <p:nvPr/>
        </p:nvSpPr>
        <p:spPr>
          <a:xfrm>
            <a:off x="12471350" y="5087243"/>
            <a:ext cx="2184425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64" name="Text 62"/>
          <p:cNvSpPr/>
          <p:nvPr/>
        </p:nvSpPr>
        <p:spPr>
          <a:xfrm>
            <a:off x="12471350" y="538728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5,2</a:t>
            </a:r>
            <a:endParaRPr lang="en-US" sz="1650" dirty="0"/>
          </a:p>
        </p:txBody>
      </p:sp>
      <p:sp>
        <p:nvSpPr>
          <p:cNvPr id="65" name="Text 63"/>
          <p:cNvSpPr/>
          <p:nvPr/>
        </p:nvSpPr>
        <p:spPr>
          <a:xfrm>
            <a:off x="12843421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66" name="Text 64"/>
          <p:cNvSpPr/>
          <p:nvPr/>
        </p:nvSpPr>
        <p:spPr>
          <a:xfrm>
            <a:off x="13110121" y="535394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143000" y="617785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68" name="Text 66"/>
          <p:cNvSpPr/>
          <p:nvPr/>
        </p:nvSpPr>
        <p:spPr>
          <a:xfrm>
            <a:off x="1447800" y="6444555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60 år</a:t>
            </a:r>
            <a:endParaRPr lang="en-US" sz="1950" dirty="0"/>
          </a:p>
        </p:txBody>
      </p:sp>
      <p:sp>
        <p:nvSpPr>
          <p:cNvPr id="69" name="Text 67"/>
          <p:cNvSpPr/>
          <p:nvPr/>
        </p:nvSpPr>
        <p:spPr>
          <a:xfrm>
            <a:off x="5456039" y="649694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−1,7</a:t>
            </a:r>
            <a:endParaRPr lang="en-US" sz="1500" dirty="0"/>
          </a:p>
        </p:txBody>
      </p:sp>
      <p:sp>
        <p:nvSpPr>
          <p:cNvPr id="70" name="Shape 68"/>
          <p:cNvSpPr/>
          <p:nvPr/>
        </p:nvSpPr>
        <p:spPr>
          <a:xfrm>
            <a:off x="1447800" y="688746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71" name="Shape 69"/>
          <p:cNvSpPr/>
          <p:nvPr/>
        </p:nvSpPr>
        <p:spPr>
          <a:xfrm>
            <a:off x="1447800" y="6887468"/>
            <a:ext cx="2446511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72" name="Shape 70"/>
          <p:cNvSpPr/>
          <p:nvPr/>
        </p:nvSpPr>
        <p:spPr>
          <a:xfrm>
            <a:off x="1447800" y="6887468"/>
            <a:ext cx="961058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73" name="Text 71"/>
          <p:cNvSpPr/>
          <p:nvPr/>
        </p:nvSpPr>
        <p:spPr>
          <a:xfrm>
            <a:off x="1447800" y="718750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3,8</a:t>
            </a:r>
            <a:endParaRPr lang="en-US" sz="1650" dirty="0"/>
          </a:p>
        </p:txBody>
      </p:sp>
      <p:sp>
        <p:nvSpPr>
          <p:cNvPr id="74" name="Text 72"/>
          <p:cNvSpPr/>
          <p:nvPr/>
        </p:nvSpPr>
        <p:spPr>
          <a:xfrm>
            <a:off x="1819870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75" name="Text 73"/>
          <p:cNvSpPr/>
          <p:nvPr/>
        </p:nvSpPr>
        <p:spPr>
          <a:xfrm>
            <a:off x="2086570" y="715416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2,1</a:t>
            </a:r>
            <a:endParaRPr lang="en-US" sz="1950" dirty="0"/>
          </a:p>
        </p:txBody>
      </p:sp>
      <p:sp>
        <p:nvSpPr>
          <p:cNvPr id="76" name="Shape 74"/>
          <p:cNvSpPr/>
          <p:nvPr/>
        </p:nvSpPr>
        <p:spPr>
          <a:xfrm>
            <a:off x="6654775" y="617785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77" name="Text 75"/>
          <p:cNvSpPr/>
          <p:nvPr/>
        </p:nvSpPr>
        <p:spPr>
          <a:xfrm>
            <a:off x="6959575" y="6444555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83 år</a:t>
            </a:r>
            <a:endParaRPr lang="en-US" sz="1950" dirty="0"/>
          </a:p>
        </p:txBody>
      </p:sp>
      <p:sp>
        <p:nvSpPr>
          <p:cNvPr id="78" name="Text 76"/>
          <p:cNvSpPr/>
          <p:nvPr/>
        </p:nvSpPr>
        <p:spPr>
          <a:xfrm>
            <a:off x="10967814" y="649694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−1,5</a:t>
            </a:r>
            <a:endParaRPr lang="en-US" sz="1500" dirty="0"/>
          </a:p>
        </p:txBody>
      </p:sp>
      <p:sp>
        <p:nvSpPr>
          <p:cNvPr id="79" name="Shape 77"/>
          <p:cNvSpPr/>
          <p:nvPr/>
        </p:nvSpPr>
        <p:spPr>
          <a:xfrm>
            <a:off x="6959575" y="688746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80" name="Shape 78"/>
          <p:cNvSpPr/>
          <p:nvPr/>
        </p:nvSpPr>
        <p:spPr>
          <a:xfrm>
            <a:off x="6959575" y="6887468"/>
            <a:ext cx="2359075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81" name="Shape 79"/>
          <p:cNvSpPr/>
          <p:nvPr/>
        </p:nvSpPr>
        <p:spPr>
          <a:xfrm>
            <a:off x="6959575" y="6887468"/>
            <a:ext cx="1048494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82" name="Text 80"/>
          <p:cNvSpPr/>
          <p:nvPr/>
        </p:nvSpPr>
        <p:spPr>
          <a:xfrm>
            <a:off x="6959575" y="718750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</a:t>
            </a:r>
            <a:endParaRPr lang="en-US" sz="1650" dirty="0"/>
          </a:p>
        </p:txBody>
      </p:sp>
      <p:sp>
        <p:nvSpPr>
          <p:cNvPr id="83" name="Text 81"/>
          <p:cNvSpPr/>
          <p:nvPr/>
        </p:nvSpPr>
        <p:spPr>
          <a:xfrm>
            <a:off x="7331646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84" name="Text 82"/>
          <p:cNvSpPr/>
          <p:nvPr/>
        </p:nvSpPr>
        <p:spPr>
          <a:xfrm>
            <a:off x="7598346" y="715416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</a:t>
            </a:r>
            <a:endParaRPr lang="en-US" sz="1950" dirty="0"/>
          </a:p>
        </p:txBody>
      </p:sp>
      <p:sp>
        <p:nvSpPr>
          <p:cNvPr id="85" name="Shape 83"/>
          <p:cNvSpPr/>
          <p:nvPr/>
        </p:nvSpPr>
        <p:spPr>
          <a:xfrm>
            <a:off x="12166550" y="6177855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86" name="Text 84"/>
          <p:cNvSpPr/>
          <p:nvPr/>
        </p:nvSpPr>
        <p:spPr>
          <a:xfrm>
            <a:off x="12471350" y="6444555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67 år</a:t>
            </a:r>
            <a:endParaRPr lang="en-US" sz="1950" dirty="0"/>
          </a:p>
        </p:txBody>
      </p:sp>
      <p:sp>
        <p:nvSpPr>
          <p:cNvPr id="87" name="Text 85"/>
          <p:cNvSpPr/>
          <p:nvPr/>
        </p:nvSpPr>
        <p:spPr>
          <a:xfrm>
            <a:off x="16479664" y="649694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−0,6</a:t>
            </a:r>
            <a:endParaRPr lang="en-US" sz="1500" dirty="0"/>
          </a:p>
        </p:txBody>
      </p:sp>
      <p:sp>
        <p:nvSpPr>
          <p:cNvPr id="88" name="Shape 86"/>
          <p:cNvSpPr/>
          <p:nvPr/>
        </p:nvSpPr>
        <p:spPr>
          <a:xfrm>
            <a:off x="12471350" y="6887468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89" name="Shape 87"/>
          <p:cNvSpPr/>
          <p:nvPr/>
        </p:nvSpPr>
        <p:spPr>
          <a:xfrm>
            <a:off x="12471350" y="6887468"/>
            <a:ext cx="166010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90" name="Shape 88"/>
          <p:cNvSpPr/>
          <p:nvPr/>
        </p:nvSpPr>
        <p:spPr>
          <a:xfrm>
            <a:off x="12471350" y="6887468"/>
            <a:ext cx="1135856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91" name="Text 89"/>
          <p:cNvSpPr/>
          <p:nvPr/>
        </p:nvSpPr>
        <p:spPr>
          <a:xfrm>
            <a:off x="12471350" y="718750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</a:t>
            </a:r>
            <a:endParaRPr lang="en-US" sz="1650" dirty="0"/>
          </a:p>
        </p:txBody>
      </p:sp>
      <p:sp>
        <p:nvSpPr>
          <p:cNvPr id="92" name="Text 90"/>
          <p:cNvSpPr/>
          <p:nvPr/>
        </p:nvSpPr>
        <p:spPr>
          <a:xfrm>
            <a:off x="12843421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93" name="Text 91"/>
          <p:cNvSpPr/>
          <p:nvPr/>
        </p:nvSpPr>
        <p:spPr>
          <a:xfrm>
            <a:off x="13110121" y="715416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</a:t>
            </a:r>
            <a:endParaRPr lang="en-US" sz="1950" dirty="0"/>
          </a:p>
        </p:txBody>
      </p:sp>
      <p:sp>
        <p:nvSpPr>
          <p:cNvPr id="94" name="Shape 92"/>
          <p:cNvSpPr/>
          <p:nvPr/>
        </p:nvSpPr>
        <p:spPr>
          <a:xfrm>
            <a:off x="1143000" y="797808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95" name="Text 93"/>
          <p:cNvSpPr/>
          <p:nvPr/>
        </p:nvSpPr>
        <p:spPr>
          <a:xfrm>
            <a:off x="1447800" y="8244780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58 år</a:t>
            </a:r>
            <a:endParaRPr lang="en-US" sz="1950" dirty="0"/>
          </a:p>
        </p:txBody>
      </p:sp>
      <p:sp>
        <p:nvSpPr>
          <p:cNvPr id="96" name="Text 94"/>
          <p:cNvSpPr/>
          <p:nvPr/>
        </p:nvSpPr>
        <p:spPr>
          <a:xfrm>
            <a:off x="5456039" y="829716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−0,6</a:t>
            </a:r>
            <a:endParaRPr lang="en-US" sz="1500" dirty="0"/>
          </a:p>
        </p:txBody>
      </p:sp>
      <p:sp>
        <p:nvSpPr>
          <p:cNvPr id="97" name="Shape 95"/>
          <p:cNvSpPr/>
          <p:nvPr/>
        </p:nvSpPr>
        <p:spPr>
          <a:xfrm>
            <a:off x="1447800" y="868769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98" name="Shape 96"/>
          <p:cNvSpPr/>
          <p:nvPr/>
        </p:nvSpPr>
        <p:spPr>
          <a:xfrm>
            <a:off x="1447800" y="8687693"/>
            <a:ext cx="78633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99" name="Shape 97"/>
          <p:cNvSpPr/>
          <p:nvPr/>
        </p:nvSpPr>
        <p:spPr>
          <a:xfrm>
            <a:off x="1447800" y="8687693"/>
            <a:ext cx="262086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00" name="Text 98"/>
          <p:cNvSpPr/>
          <p:nvPr/>
        </p:nvSpPr>
        <p:spPr>
          <a:xfrm>
            <a:off x="1447800" y="898773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650" dirty="0"/>
          </a:p>
        </p:txBody>
      </p:sp>
      <p:sp>
        <p:nvSpPr>
          <p:cNvPr id="101" name="Text 99"/>
          <p:cNvSpPr/>
          <p:nvPr/>
        </p:nvSpPr>
        <p:spPr>
          <a:xfrm>
            <a:off x="1819870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02" name="Text 100"/>
          <p:cNvSpPr/>
          <p:nvPr/>
        </p:nvSpPr>
        <p:spPr>
          <a:xfrm>
            <a:off x="2086570" y="895439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1,3</a:t>
            </a:r>
            <a:endParaRPr lang="en-US" sz="1950" dirty="0"/>
          </a:p>
        </p:txBody>
      </p:sp>
      <p:sp>
        <p:nvSpPr>
          <p:cNvPr id="103" name="Shape 101"/>
          <p:cNvSpPr/>
          <p:nvPr/>
        </p:nvSpPr>
        <p:spPr>
          <a:xfrm>
            <a:off x="6654775" y="797808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04" name="Text 102"/>
          <p:cNvSpPr/>
          <p:nvPr/>
        </p:nvSpPr>
        <p:spPr>
          <a:xfrm>
            <a:off x="6959575" y="8244780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75 år</a:t>
            </a:r>
            <a:endParaRPr lang="en-US" sz="1950" dirty="0"/>
          </a:p>
        </p:txBody>
      </p:sp>
      <p:sp>
        <p:nvSpPr>
          <p:cNvPr id="105" name="Text 103"/>
          <p:cNvSpPr/>
          <p:nvPr/>
        </p:nvSpPr>
        <p:spPr>
          <a:xfrm>
            <a:off x="10967814" y="829716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−2,0</a:t>
            </a:r>
            <a:endParaRPr lang="en-US" sz="1500" dirty="0"/>
          </a:p>
        </p:txBody>
      </p:sp>
      <p:sp>
        <p:nvSpPr>
          <p:cNvPr id="106" name="Shape 104"/>
          <p:cNvSpPr/>
          <p:nvPr/>
        </p:nvSpPr>
        <p:spPr>
          <a:xfrm>
            <a:off x="6959575" y="868769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07" name="Shape 105"/>
          <p:cNvSpPr/>
          <p:nvPr/>
        </p:nvSpPr>
        <p:spPr>
          <a:xfrm>
            <a:off x="6959575" y="8687693"/>
            <a:ext cx="3844454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08" name="Shape 106"/>
          <p:cNvSpPr/>
          <p:nvPr/>
        </p:nvSpPr>
        <p:spPr>
          <a:xfrm>
            <a:off x="6959575" y="8687693"/>
            <a:ext cx="2096988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09" name="Text 107"/>
          <p:cNvSpPr/>
          <p:nvPr/>
        </p:nvSpPr>
        <p:spPr>
          <a:xfrm>
            <a:off x="6959575" y="898773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5,4</a:t>
            </a:r>
            <a:endParaRPr lang="en-US" sz="1650" dirty="0"/>
          </a:p>
        </p:txBody>
      </p:sp>
      <p:sp>
        <p:nvSpPr>
          <p:cNvPr id="110" name="Text 108"/>
          <p:cNvSpPr/>
          <p:nvPr/>
        </p:nvSpPr>
        <p:spPr>
          <a:xfrm>
            <a:off x="7331646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11" name="Text 109"/>
          <p:cNvSpPr/>
          <p:nvPr/>
        </p:nvSpPr>
        <p:spPr>
          <a:xfrm>
            <a:off x="7598346" y="895439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3,4</a:t>
            </a:r>
            <a:endParaRPr lang="en-US" sz="1950" dirty="0"/>
          </a:p>
        </p:txBody>
      </p:sp>
      <p:sp>
        <p:nvSpPr>
          <p:cNvPr id="112" name="Shape 110"/>
          <p:cNvSpPr/>
          <p:nvPr/>
        </p:nvSpPr>
        <p:spPr>
          <a:xfrm>
            <a:off x="12166550" y="7978080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13" name="Text 111"/>
          <p:cNvSpPr/>
          <p:nvPr/>
        </p:nvSpPr>
        <p:spPr>
          <a:xfrm>
            <a:off x="12471350" y="8244780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50 år</a:t>
            </a:r>
            <a:endParaRPr lang="en-US" sz="1950" dirty="0"/>
          </a:p>
        </p:txBody>
      </p:sp>
      <p:sp>
        <p:nvSpPr>
          <p:cNvPr id="114" name="Text 112"/>
          <p:cNvSpPr/>
          <p:nvPr/>
        </p:nvSpPr>
        <p:spPr>
          <a:xfrm>
            <a:off x="16479664" y="829716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−1,0</a:t>
            </a:r>
            <a:endParaRPr lang="en-US" sz="1500" dirty="0"/>
          </a:p>
        </p:txBody>
      </p:sp>
      <p:sp>
        <p:nvSpPr>
          <p:cNvPr id="115" name="Shape 113"/>
          <p:cNvSpPr/>
          <p:nvPr/>
        </p:nvSpPr>
        <p:spPr>
          <a:xfrm>
            <a:off x="12471350" y="8687693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16" name="Shape 114"/>
          <p:cNvSpPr/>
          <p:nvPr/>
        </p:nvSpPr>
        <p:spPr>
          <a:xfrm>
            <a:off x="12471350" y="8687693"/>
            <a:ext cx="2970758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17" name="Shape 115"/>
          <p:cNvSpPr/>
          <p:nvPr/>
        </p:nvSpPr>
        <p:spPr>
          <a:xfrm>
            <a:off x="12471350" y="8687693"/>
            <a:ext cx="2096988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18" name="Text 116"/>
          <p:cNvSpPr/>
          <p:nvPr/>
        </p:nvSpPr>
        <p:spPr>
          <a:xfrm>
            <a:off x="12471350" y="898773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4,4</a:t>
            </a:r>
            <a:endParaRPr lang="en-US" sz="1650" dirty="0"/>
          </a:p>
        </p:txBody>
      </p:sp>
      <p:sp>
        <p:nvSpPr>
          <p:cNvPr id="119" name="Text 117"/>
          <p:cNvSpPr/>
          <p:nvPr/>
        </p:nvSpPr>
        <p:spPr>
          <a:xfrm>
            <a:off x="12843421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20" name="Text 118"/>
          <p:cNvSpPr/>
          <p:nvPr/>
        </p:nvSpPr>
        <p:spPr>
          <a:xfrm>
            <a:off x="13110121" y="895439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3,4</a:t>
            </a:r>
            <a:endParaRPr lang="en-US" sz="1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FE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762000"/>
            <a:ext cx="977894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97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STATISTIKKER FOR PATIENTER MED HJERNESKADE · 3/4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143000" y="1143000"/>
            <a:ext cx="9778945" cy="563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571"/>
              </a:lnSpc>
              <a:buNone/>
            </a:pPr>
            <a:r>
              <a:rPr lang="en-US" sz="360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Træthedsevaluering pr. patient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143000" y="1802085"/>
            <a:ext cx="977894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316"/>
              </a:lnSpc>
              <a:buNone/>
            </a:pPr>
            <a:r>
              <a:rPr lang="en-US" sz="180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 fra baseline test til evaluering efter endt behandling.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3402121" y="1425848"/>
            <a:ext cx="152400" cy="152400"/>
          </a:xfrm>
          <a:prstGeom prst="ellipse">
            <a:avLst/>
          </a:prstGeom>
          <a:solidFill>
            <a:srgbClr val="C9BFAA"/>
          </a:solidFill>
          <a:ln/>
        </p:spPr>
      </p:sp>
      <p:sp>
        <p:nvSpPr>
          <p:cNvPr id="6" name="Text 4"/>
          <p:cNvSpPr/>
          <p:nvPr/>
        </p:nvSpPr>
        <p:spPr>
          <a:xfrm>
            <a:off x="13668821" y="1373460"/>
            <a:ext cx="904801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Baseline</a:t>
            </a:r>
            <a:endParaRPr lang="en-US" sz="1725" dirty="0"/>
          </a:p>
        </p:txBody>
      </p:sp>
      <p:sp>
        <p:nvSpPr>
          <p:cNvPr id="7" name="Shape 5"/>
          <p:cNvSpPr/>
          <p:nvPr/>
        </p:nvSpPr>
        <p:spPr>
          <a:xfrm>
            <a:off x="14802222" y="1425848"/>
            <a:ext cx="152400" cy="152400"/>
          </a:xfrm>
          <a:prstGeom prst="ellipse">
            <a:avLst/>
          </a:prstGeom>
          <a:solidFill>
            <a:srgbClr val="2A6248"/>
          </a:solidFill>
          <a:ln/>
        </p:spPr>
      </p:sp>
      <p:sp>
        <p:nvSpPr>
          <p:cNvPr id="8" name="Text 6"/>
          <p:cNvSpPr/>
          <p:nvPr/>
        </p:nvSpPr>
        <p:spPr>
          <a:xfrm>
            <a:off x="15068922" y="1373460"/>
            <a:ext cx="2283604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 endt behandling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12199813" y="1868760"/>
            <a:ext cx="335427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Gennemsnitlig samlet forbedring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5401553" y="1763985"/>
            <a:ext cx="68594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3,92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16163702" y="1854473"/>
            <a:ext cx="295275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725" dirty="0"/>
          </a:p>
        </p:txBody>
      </p:sp>
      <p:sp>
        <p:nvSpPr>
          <p:cNvPr id="12" name="Text 10"/>
          <p:cNvSpPr/>
          <p:nvPr/>
        </p:nvSpPr>
        <p:spPr>
          <a:xfrm>
            <a:off x="16535177" y="1763985"/>
            <a:ext cx="68594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2,34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1143000" y="257740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4" name="Text 12"/>
          <p:cNvSpPr/>
          <p:nvPr/>
        </p:nvSpPr>
        <p:spPr>
          <a:xfrm>
            <a:off x="1447800" y="2844105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68 år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5456039" y="289649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−2,7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447800" y="328701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7" name="Shape 15"/>
          <p:cNvSpPr/>
          <p:nvPr/>
        </p:nvSpPr>
        <p:spPr>
          <a:xfrm>
            <a:off x="1447800" y="3287018"/>
            <a:ext cx="2883322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8" name="Shape 16"/>
          <p:cNvSpPr/>
          <p:nvPr/>
        </p:nvSpPr>
        <p:spPr>
          <a:xfrm>
            <a:off x="1447800" y="3287018"/>
            <a:ext cx="524247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9" name="Text 17"/>
          <p:cNvSpPr/>
          <p:nvPr/>
        </p:nvSpPr>
        <p:spPr>
          <a:xfrm>
            <a:off x="1447800" y="358705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4,3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819870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2086570" y="355371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1,6</a:t>
            </a:r>
            <a:endParaRPr lang="en-US" sz="1950" dirty="0"/>
          </a:p>
        </p:txBody>
      </p:sp>
      <p:sp>
        <p:nvSpPr>
          <p:cNvPr id="22" name="Shape 20"/>
          <p:cNvSpPr/>
          <p:nvPr/>
        </p:nvSpPr>
        <p:spPr>
          <a:xfrm>
            <a:off x="6654775" y="257740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23" name="Text 21"/>
          <p:cNvSpPr/>
          <p:nvPr/>
        </p:nvSpPr>
        <p:spPr>
          <a:xfrm>
            <a:off x="6959575" y="2844105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59 år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0967814" y="289649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−1,4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959575" y="328701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26" name="Shape 24"/>
          <p:cNvSpPr/>
          <p:nvPr/>
        </p:nvSpPr>
        <p:spPr>
          <a:xfrm>
            <a:off x="6959575" y="3287018"/>
            <a:ext cx="2009626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27" name="Shape 25"/>
          <p:cNvSpPr/>
          <p:nvPr/>
        </p:nvSpPr>
        <p:spPr>
          <a:xfrm>
            <a:off x="6959575" y="3287018"/>
            <a:ext cx="786333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28" name="Text 26"/>
          <p:cNvSpPr/>
          <p:nvPr/>
        </p:nvSpPr>
        <p:spPr>
          <a:xfrm>
            <a:off x="6959575" y="358705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3,3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7331646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7598346" y="355371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12166550" y="2577405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32" name="Text 30"/>
          <p:cNvSpPr/>
          <p:nvPr/>
        </p:nvSpPr>
        <p:spPr>
          <a:xfrm>
            <a:off x="12471350" y="2844105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72 år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16479664" y="289649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−0,7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12471350" y="3287018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35" name="Shape 33"/>
          <p:cNvSpPr/>
          <p:nvPr/>
        </p:nvSpPr>
        <p:spPr>
          <a:xfrm>
            <a:off x="12471350" y="3287018"/>
            <a:ext cx="873770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36" name="Shape 34"/>
          <p:cNvSpPr/>
          <p:nvPr/>
        </p:nvSpPr>
        <p:spPr>
          <a:xfrm>
            <a:off x="12471350" y="3287018"/>
            <a:ext cx="262086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37" name="Text 35"/>
          <p:cNvSpPr/>
          <p:nvPr/>
        </p:nvSpPr>
        <p:spPr>
          <a:xfrm>
            <a:off x="12471350" y="358705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2,0</a:t>
            </a:r>
            <a:endParaRPr lang="en-US" sz="1650" dirty="0"/>
          </a:p>
        </p:txBody>
      </p:sp>
      <p:sp>
        <p:nvSpPr>
          <p:cNvPr id="38" name="Text 36"/>
          <p:cNvSpPr/>
          <p:nvPr/>
        </p:nvSpPr>
        <p:spPr>
          <a:xfrm>
            <a:off x="12843421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13110121" y="355371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1,3</a:t>
            </a:r>
            <a:endParaRPr lang="en-US" sz="1950" dirty="0"/>
          </a:p>
        </p:txBody>
      </p:sp>
      <p:sp>
        <p:nvSpPr>
          <p:cNvPr id="40" name="Shape 38"/>
          <p:cNvSpPr/>
          <p:nvPr/>
        </p:nvSpPr>
        <p:spPr>
          <a:xfrm>
            <a:off x="1143000" y="437763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41" name="Text 39"/>
          <p:cNvSpPr/>
          <p:nvPr/>
        </p:nvSpPr>
        <p:spPr>
          <a:xfrm>
            <a:off x="1447800" y="4644330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62 år</a:t>
            </a:r>
            <a:endParaRPr lang="en-US" sz="1950" dirty="0"/>
          </a:p>
        </p:txBody>
      </p:sp>
      <p:sp>
        <p:nvSpPr>
          <p:cNvPr id="42" name="Text 40"/>
          <p:cNvSpPr/>
          <p:nvPr/>
        </p:nvSpPr>
        <p:spPr>
          <a:xfrm>
            <a:off x="5456039" y="469671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−1,3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1447800" y="508724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44" name="Shape 42"/>
          <p:cNvSpPr/>
          <p:nvPr/>
        </p:nvSpPr>
        <p:spPr>
          <a:xfrm>
            <a:off x="1447800" y="5087243"/>
            <a:ext cx="2096988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45" name="Shape 43"/>
          <p:cNvSpPr/>
          <p:nvPr/>
        </p:nvSpPr>
        <p:spPr>
          <a:xfrm>
            <a:off x="1447800" y="5087243"/>
            <a:ext cx="961058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46" name="Text 44"/>
          <p:cNvSpPr/>
          <p:nvPr/>
        </p:nvSpPr>
        <p:spPr>
          <a:xfrm>
            <a:off x="1447800" y="538728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3,4</a:t>
            </a:r>
            <a:endParaRPr lang="en-US" sz="1650" dirty="0"/>
          </a:p>
        </p:txBody>
      </p:sp>
      <p:sp>
        <p:nvSpPr>
          <p:cNvPr id="47" name="Text 45"/>
          <p:cNvSpPr/>
          <p:nvPr/>
        </p:nvSpPr>
        <p:spPr>
          <a:xfrm>
            <a:off x="1819870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48" name="Text 46"/>
          <p:cNvSpPr/>
          <p:nvPr/>
        </p:nvSpPr>
        <p:spPr>
          <a:xfrm>
            <a:off x="2086570" y="535394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2,1</a:t>
            </a:r>
            <a:endParaRPr lang="en-US" sz="1950" dirty="0"/>
          </a:p>
        </p:txBody>
      </p:sp>
      <p:sp>
        <p:nvSpPr>
          <p:cNvPr id="49" name="Shape 47"/>
          <p:cNvSpPr/>
          <p:nvPr/>
        </p:nvSpPr>
        <p:spPr>
          <a:xfrm>
            <a:off x="6654775" y="437763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50" name="Text 48"/>
          <p:cNvSpPr/>
          <p:nvPr/>
        </p:nvSpPr>
        <p:spPr>
          <a:xfrm>
            <a:off x="6959575" y="4644330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76 år</a:t>
            </a:r>
            <a:endParaRPr lang="en-US" sz="1950" dirty="0"/>
          </a:p>
        </p:txBody>
      </p:sp>
      <p:sp>
        <p:nvSpPr>
          <p:cNvPr id="51" name="Text 49"/>
          <p:cNvSpPr/>
          <p:nvPr/>
        </p:nvSpPr>
        <p:spPr>
          <a:xfrm>
            <a:off x="10967814" y="469671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−1,7</a:t>
            </a:r>
            <a:endParaRPr lang="en-US" sz="1500" dirty="0"/>
          </a:p>
        </p:txBody>
      </p:sp>
      <p:sp>
        <p:nvSpPr>
          <p:cNvPr id="52" name="Shape 50"/>
          <p:cNvSpPr/>
          <p:nvPr/>
        </p:nvSpPr>
        <p:spPr>
          <a:xfrm>
            <a:off x="6959575" y="508724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53" name="Shape 51"/>
          <p:cNvSpPr/>
          <p:nvPr/>
        </p:nvSpPr>
        <p:spPr>
          <a:xfrm>
            <a:off x="6959575" y="5087243"/>
            <a:ext cx="2708597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54" name="Shape 52"/>
          <p:cNvSpPr/>
          <p:nvPr/>
        </p:nvSpPr>
        <p:spPr>
          <a:xfrm>
            <a:off x="6959575" y="5087243"/>
            <a:ext cx="1223218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55" name="Text 53"/>
          <p:cNvSpPr/>
          <p:nvPr/>
        </p:nvSpPr>
        <p:spPr>
          <a:xfrm>
            <a:off x="6959575" y="538728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4,1</a:t>
            </a:r>
            <a:endParaRPr lang="en-US" sz="1650" dirty="0"/>
          </a:p>
        </p:txBody>
      </p:sp>
      <p:sp>
        <p:nvSpPr>
          <p:cNvPr id="56" name="Text 54"/>
          <p:cNvSpPr/>
          <p:nvPr/>
        </p:nvSpPr>
        <p:spPr>
          <a:xfrm>
            <a:off x="7331646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57" name="Text 55"/>
          <p:cNvSpPr/>
          <p:nvPr/>
        </p:nvSpPr>
        <p:spPr>
          <a:xfrm>
            <a:off x="7598346" y="535394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</a:t>
            </a:r>
            <a:endParaRPr lang="en-US" sz="1950" dirty="0"/>
          </a:p>
        </p:txBody>
      </p:sp>
      <p:sp>
        <p:nvSpPr>
          <p:cNvPr id="58" name="Shape 56"/>
          <p:cNvSpPr/>
          <p:nvPr/>
        </p:nvSpPr>
        <p:spPr>
          <a:xfrm>
            <a:off x="12166550" y="4377630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59" name="Text 57"/>
          <p:cNvSpPr/>
          <p:nvPr/>
        </p:nvSpPr>
        <p:spPr>
          <a:xfrm>
            <a:off x="12471350" y="4644330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52 år</a:t>
            </a:r>
            <a:endParaRPr lang="en-US" sz="1950" dirty="0"/>
          </a:p>
        </p:txBody>
      </p:sp>
      <p:sp>
        <p:nvSpPr>
          <p:cNvPr id="60" name="Text 58"/>
          <p:cNvSpPr/>
          <p:nvPr/>
        </p:nvSpPr>
        <p:spPr>
          <a:xfrm>
            <a:off x="16479664" y="469671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−0,6</a:t>
            </a:r>
            <a:endParaRPr lang="en-US" sz="1500" dirty="0"/>
          </a:p>
        </p:txBody>
      </p:sp>
      <p:sp>
        <p:nvSpPr>
          <p:cNvPr id="61" name="Shape 59"/>
          <p:cNvSpPr/>
          <p:nvPr/>
        </p:nvSpPr>
        <p:spPr>
          <a:xfrm>
            <a:off x="12471350" y="5087243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62" name="Shape 60"/>
          <p:cNvSpPr/>
          <p:nvPr/>
        </p:nvSpPr>
        <p:spPr>
          <a:xfrm>
            <a:off x="12471350" y="5087243"/>
            <a:ext cx="698971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63" name="Shape 61"/>
          <p:cNvSpPr/>
          <p:nvPr/>
        </p:nvSpPr>
        <p:spPr>
          <a:xfrm>
            <a:off x="12471350" y="5087243"/>
            <a:ext cx="174724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64" name="Text 62"/>
          <p:cNvSpPr/>
          <p:nvPr/>
        </p:nvSpPr>
        <p:spPr>
          <a:xfrm>
            <a:off x="12471350" y="538728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1,8</a:t>
            </a:r>
            <a:endParaRPr lang="en-US" sz="1650" dirty="0"/>
          </a:p>
        </p:txBody>
      </p:sp>
      <p:sp>
        <p:nvSpPr>
          <p:cNvPr id="65" name="Text 63"/>
          <p:cNvSpPr/>
          <p:nvPr/>
        </p:nvSpPr>
        <p:spPr>
          <a:xfrm>
            <a:off x="12843421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66" name="Text 64"/>
          <p:cNvSpPr/>
          <p:nvPr/>
        </p:nvSpPr>
        <p:spPr>
          <a:xfrm>
            <a:off x="13110121" y="535394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1,2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143000" y="617785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68" name="Text 66"/>
          <p:cNvSpPr/>
          <p:nvPr/>
        </p:nvSpPr>
        <p:spPr>
          <a:xfrm>
            <a:off x="1447800" y="6444555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62 år</a:t>
            </a:r>
            <a:endParaRPr lang="en-US" sz="1950" dirty="0"/>
          </a:p>
        </p:txBody>
      </p:sp>
      <p:sp>
        <p:nvSpPr>
          <p:cNvPr id="69" name="Text 67"/>
          <p:cNvSpPr/>
          <p:nvPr/>
        </p:nvSpPr>
        <p:spPr>
          <a:xfrm>
            <a:off x="5456039" y="649694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−2,4</a:t>
            </a:r>
            <a:endParaRPr lang="en-US" sz="1500" dirty="0"/>
          </a:p>
        </p:txBody>
      </p:sp>
      <p:sp>
        <p:nvSpPr>
          <p:cNvPr id="70" name="Shape 68"/>
          <p:cNvSpPr/>
          <p:nvPr/>
        </p:nvSpPr>
        <p:spPr>
          <a:xfrm>
            <a:off x="1447800" y="688746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71" name="Shape 69"/>
          <p:cNvSpPr/>
          <p:nvPr/>
        </p:nvSpPr>
        <p:spPr>
          <a:xfrm>
            <a:off x="1447800" y="6887468"/>
            <a:ext cx="3232845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72" name="Shape 70"/>
          <p:cNvSpPr/>
          <p:nvPr/>
        </p:nvSpPr>
        <p:spPr>
          <a:xfrm>
            <a:off x="1447800" y="6887468"/>
            <a:ext cx="1135856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73" name="Text 71"/>
          <p:cNvSpPr/>
          <p:nvPr/>
        </p:nvSpPr>
        <p:spPr>
          <a:xfrm>
            <a:off x="1447800" y="718750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</a:t>
            </a:r>
            <a:endParaRPr lang="en-US" sz="1650" dirty="0"/>
          </a:p>
        </p:txBody>
      </p:sp>
      <p:sp>
        <p:nvSpPr>
          <p:cNvPr id="74" name="Text 72"/>
          <p:cNvSpPr/>
          <p:nvPr/>
        </p:nvSpPr>
        <p:spPr>
          <a:xfrm>
            <a:off x="1819870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75" name="Text 73"/>
          <p:cNvSpPr/>
          <p:nvPr/>
        </p:nvSpPr>
        <p:spPr>
          <a:xfrm>
            <a:off x="2086570" y="715416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</a:t>
            </a:r>
            <a:endParaRPr lang="en-US" sz="1950" dirty="0"/>
          </a:p>
        </p:txBody>
      </p:sp>
      <p:sp>
        <p:nvSpPr>
          <p:cNvPr id="76" name="Shape 74"/>
          <p:cNvSpPr/>
          <p:nvPr/>
        </p:nvSpPr>
        <p:spPr>
          <a:xfrm>
            <a:off x="6654775" y="617785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77" name="Text 75"/>
          <p:cNvSpPr/>
          <p:nvPr/>
        </p:nvSpPr>
        <p:spPr>
          <a:xfrm>
            <a:off x="6959575" y="6444555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54 år</a:t>
            </a:r>
            <a:endParaRPr lang="en-US" sz="1950" dirty="0"/>
          </a:p>
        </p:txBody>
      </p:sp>
      <p:sp>
        <p:nvSpPr>
          <p:cNvPr id="78" name="Text 76"/>
          <p:cNvSpPr/>
          <p:nvPr/>
        </p:nvSpPr>
        <p:spPr>
          <a:xfrm>
            <a:off x="10967814" y="649694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−3,3</a:t>
            </a:r>
            <a:endParaRPr lang="en-US" sz="1500" dirty="0"/>
          </a:p>
        </p:txBody>
      </p:sp>
      <p:sp>
        <p:nvSpPr>
          <p:cNvPr id="79" name="Shape 77"/>
          <p:cNvSpPr/>
          <p:nvPr/>
        </p:nvSpPr>
        <p:spPr>
          <a:xfrm>
            <a:off x="6959575" y="688746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80" name="Shape 78"/>
          <p:cNvSpPr/>
          <p:nvPr/>
        </p:nvSpPr>
        <p:spPr>
          <a:xfrm>
            <a:off x="6959575" y="6887468"/>
            <a:ext cx="340764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81" name="Shape 79"/>
          <p:cNvSpPr/>
          <p:nvPr/>
        </p:nvSpPr>
        <p:spPr>
          <a:xfrm>
            <a:off x="6959575" y="6887468"/>
            <a:ext cx="524247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82" name="Text 80"/>
          <p:cNvSpPr/>
          <p:nvPr/>
        </p:nvSpPr>
        <p:spPr>
          <a:xfrm>
            <a:off x="6959575" y="718750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4,9</a:t>
            </a:r>
            <a:endParaRPr lang="en-US" sz="1650" dirty="0"/>
          </a:p>
        </p:txBody>
      </p:sp>
      <p:sp>
        <p:nvSpPr>
          <p:cNvPr id="83" name="Text 81"/>
          <p:cNvSpPr/>
          <p:nvPr/>
        </p:nvSpPr>
        <p:spPr>
          <a:xfrm>
            <a:off x="7331646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84" name="Text 82"/>
          <p:cNvSpPr/>
          <p:nvPr/>
        </p:nvSpPr>
        <p:spPr>
          <a:xfrm>
            <a:off x="7598346" y="715416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1,6</a:t>
            </a:r>
            <a:endParaRPr lang="en-US" sz="1950" dirty="0"/>
          </a:p>
        </p:txBody>
      </p:sp>
      <p:sp>
        <p:nvSpPr>
          <p:cNvPr id="85" name="Shape 83"/>
          <p:cNvSpPr/>
          <p:nvPr/>
        </p:nvSpPr>
        <p:spPr>
          <a:xfrm>
            <a:off x="12166550" y="6177855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86" name="Text 84"/>
          <p:cNvSpPr/>
          <p:nvPr/>
        </p:nvSpPr>
        <p:spPr>
          <a:xfrm>
            <a:off x="12471350" y="6444555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72 år</a:t>
            </a:r>
            <a:endParaRPr lang="en-US" sz="1950" dirty="0"/>
          </a:p>
        </p:txBody>
      </p:sp>
      <p:sp>
        <p:nvSpPr>
          <p:cNvPr id="87" name="Text 85"/>
          <p:cNvSpPr/>
          <p:nvPr/>
        </p:nvSpPr>
        <p:spPr>
          <a:xfrm>
            <a:off x="16479664" y="649694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−2,2</a:t>
            </a:r>
            <a:endParaRPr lang="en-US" sz="1500" dirty="0"/>
          </a:p>
        </p:txBody>
      </p:sp>
      <p:sp>
        <p:nvSpPr>
          <p:cNvPr id="88" name="Shape 86"/>
          <p:cNvSpPr/>
          <p:nvPr/>
        </p:nvSpPr>
        <p:spPr>
          <a:xfrm>
            <a:off x="12471350" y="6887468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89" name="Shape 87"/>
          <p:cNvSpPr/>
          <p:nvPr/>
        </p:nvSpPr>
        <p:spPr>
          <a:xfrm>
            <a:off x="12471350" y="6887468"/>
            <a:ext cx="3582442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90" name="Shape 88"/>
          <p:cNvSpPr/>
          <p:nvPr/>
        </p:nvSpPr>
        <p:spPr>
          <a:xfrm>
            <a:off x="12471350" y="6887468"/>
            <a:ext cx="1660103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91" name="Text 89"/>
          <p:cNvSpPr/>
          <p:nvPr/>
        </p:nvSpPr>
        <p:spPr>
          <a:xfrm>
            <a:off x="12471350" y="718750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5,1</a:t>
            </a:r>
            <a:endParaRPr lang="en-US" sz="1650" dirty="0"/>
          </a:p>
        </p:txBody>
      </p:sp>
      <p:sp>
        <p:nvSpPr>
          <p:cNvPr id="92" name="Text 90"/>
          <p:cNvSpPr/>
          <p:nvPr/>
        </p:nvSpPr>
        <p:spPr>
          <a:xfrm>
            <a:off x="12843421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93" name="Text 91"/>
          <p:cNvSpPr/>
          <p:nvPr/>
        </p:nvSpPr>
        <p:spPr>
          <a:xfrm>
            <a:off x="13110121" y="715416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</a:t>
            </a:r>
            <a:endParaRPr lang="en-US" sz="1950" dirty="0"/>
          </a:p>
        </p:txBody>
      </p:sp>
      <p:sp>
        <p:nvSpPr>
          <p:cNvPr id="94" name="Shape 92"/>
          <p:cNvSpPr/>
          <p:nvPr/>
        </p:nvSpPr>
        <p:spPr>
          <a:xfrm>
            <a:off x="1143000" y="797808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95" name="Text 93"/>
          <p:cNvSpPr/>
          <p:nvPr/>
        </p:nvSpPr>
        <p:spPr>
          <a:xfrm>
            <a:off x="1447800" y="8244780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52 år</a:t>
            </a:r>
            <a:endParaRPr lang="en-US" sz="1950" dirty="0"/>
          </a:p>
        </p:txBody>
      </p:sp>
      <p:sp>
        <p:nvSpPr>
          <p:cNvPr id="96" name="Text 94"/>
          <p:cNvSpPr/>
          <p:nvPr/>
        </p:nvSpPr>
        <p:spPr>
          <a:xfrm>
            <a:off x="5456039" y="829716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−1,6</a:t>
            </a:r>
            <a:endParaRPr lang="en-US" sz="1500" dirty="0"/>
          </a:p>
        </p:txBody>
      </p:sp>
      <p:sp>
        <p:nvSpPr>
          <p:cNvPr id="97" name="Shape 95"/>
          <p:cNvSpPr/>
          <p:nvPr/>
        </p:nvSpPr>
        <p:spPr>
          <a:xfrm>
            <a:off x="1447800" y="868769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98" name="Shape 96"/>
          <p:cNvSpPr/>
          <p:nvPr/>
        </p:nvSpPr>
        <p:spPr>
          <a:xfrm>
            <a:off x="1447800" y="8687693"/>
            <a:ext cx="3232845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99" name="Shape 97"/>
          <p:cNvSpPr/>
          <p:nvPr/>
        </p:nvSpPr>
        <p:spPr>
          <a:xfrm>
            <a:off x="1447800" y="8687693"/>
            <a:ext cx="1834828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00" name="Text 98"/>
          <p:cNvSpPr/>
          <p:nvPr/>
        </p:nvSpPr>
        <p:spPr>
          <a:xfrm>
            <a:off x="1447800" y="898773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</a:t>
            </a:r>
            <a:endParaRPr lang="en-US" sz="1650" dirty="0"/>
          </a:p>
        </p:txBody>
      </p:sp>
      <p:sp>
        <p:nvSpPr>
          <p:cNvPr id="101" name="Text 99"/>
          <p:cNvSpPr/>
          <p:nvPr/>
        </p:nvSpPr>
        <p:spPr>
          <a:xfrm>
            <a:off x="1819870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02" name="Text 100"/>
          <p:cNvSpPr/>
          <p:nvPr/>
        </p:nvSpPr>
        <p:spPr>
          <a:xfrm>
            <a:off x="2086570" y="895439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3,1</a:t>
            </a:r>
            <a:endParaRPr lang="en-US" sz="1950" dirty="0"/>
          </a:p>
        </p:txBody>
      </p:sp>
      <p:sp>
        <p:nvSpPr>
          <p:cNvPr id="103" name="Shape 101"/>
          <p:cNvSpPr/>
          <p:nvPr/>
        </p:nvSpPr>
        <p:spPr>
          <a:xfrm>
            <a:off x="6654775" y="797808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04" name="Text 102"/>
          <p:cNvSpPr/>
          <p:nvPr/>
        </p:nvSpPr>
        <p:spPr>
          <a:xfrm>
            <a:off x="6959575" y="8244780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77 år</a:t>
            </a:r>
            <a:endParaRPr lang="en-US" sz="1950" dirty="0"/>
          </a:p>
        </p:txBody>
      </p:sp>
      <p:sp>
        <p:nvSpPr>
          <p:cNvPr id="105" name="Text 103"/>
          <p:cNvSpPr/>
          <p:nvPr/>
        </p:nvSpPr>
        <p:spPr>
          <a:xfrm>
            <a:off x="10967814" y="829716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−1,2</a:t>
            </a:r>
            <a:endParaRPr lang="en-US" sz="1500" dirty="0"/>
          </a:p>
        </p:txBody>
      </p:sp>
      <p:sp>
        <p:nvSpPr>
          <p:cNvPr id="106" name="Shape 104"/>
          <p:cNvSpPr/>
          <p:nvPr/>
        </p:nvSpPr>
        <p:spPr>
          <a:xfrm>
            <a:off x="6959575" y="868769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07" name="Shape 105"/>
          <p:cNvSpPr/>
          <p:nvPr/>
        </p:nvSpPr>
        <p:spPr>
          <a:xfrm>
            <a:off x="6959575" y="8687693"/>
            <a:ext cx="227171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08" name="Shape 106"/>
          <p:cNvSpPr/>
          <p:nvPr/>
        </p:nvSpPr>
        <p:spPr>
          <a:xfrm>
            <a:off x="6959575" y="8687693"/>
            <a:ext cx="1223218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09" name="Text 107"/>
          <p:cNvSpPr/>
          <p:nvPr/>
        </p:nvSpPr>
        <p:spPr>
          <a:xfrm>
            <a:off x="6959575" y="898773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</a:t>
            </a:r>
            <a:endParaRPr lang="en-US" sz="1650" dirty="0"/>
          </a:p>
        </p:txBody>
      </p:sp>
      <p:sp>
        <p:nvSpPr>
          <p:cNvPr id="110" name="Text 108"/>
          <p:cNvSpPr/>
          <p:nvPr/>
        </p:nvSpPr>
        <p:spPr>
          <a:xfrm>
            <a:off x="7331646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11" name="Text 109"/>
          <p:cNvSpPr/>
          <p:nvPr/>
        </p:nvSpPr>
        <p:spPr>
          <a:xfrm>
            <a:off x="7598346" y="895439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</a:t>
            </a:r>
            <a:endParaRPr lang="en-US" sz="1950" dirty="0"/>
          </a:p>
        </p:txBody>
      </p:sp>
      <p:sp>
        <p:nvSpPr>
          <p:cNvPr id="112" name="Shape 110"/>
          <p:cNvSpPr/>
          <p:nvPr/>
        </p:nvSpPr>
        <p:spPr>
          <a:xfrm>
            <a:off x="12166550" y="7978080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13" name="Text 111"/>
          <p:cNvSpPr/>
          <p:nvPr/>
        </p:nvSpPr>
        <p:spPr>
          <a:xfrm>
            <a:off x="12471350" y="8244780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54 år</a:t>
            </a:r>
            <a:endParaRPr lang="en-US" sz="1950" dirty="0"/>
          </a:p>
        </p:txBody>
      </p:sp>
      <p:sp>
        <p:nvSpPr>
          <p:cNvPr id="114" name="Text 112"/>
          <p:cNvSpPr/>
          <p:nvPr/>
        </p:nvSpPr>
        <p:spPr>
          <a:xfrm>
            <a:off x="16479664" y="829716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−2,0</a:t>
            </a:r>
            <a:endParaRPr lang="en-US" sz="1500" dirty="0"/>
          </a:p>
        </p:txBody>
      </p:sp>
      <p:sp>
        <p:nvSpPr>
          <p:cNvPr id="115" name="Shape 113"/>
          <p:cNvSpPr/>
          <p:nvPr/>
        </p:nvSpPr>
        <p:spPr>
          <a:xfrm>
            <a:off x="12471350" y="8687693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16" name="Shape 114"/>
          <p:cNvSpPr/>
          <p:nvPr/>
        </p:nvSpPr>
        <p:spPr>
          <a:xfrm>
            <a:off x="12471350" y="8687693"/>
            <a:ext cx="3320281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17" name="Shape 115"/>
          <p:cNvSpPr/>
          <p:nvPr/>
        </p:nvSpPr>
        <p:spPr>
          <a:xfrm>
            <a:off x="12471350" y="8687693"/>
            <a:ext cx="1572741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18" name="Text 116"/>
          <p:cNvSpPr/>
          <p:nvPr/>
        </p:nvSpPr>
        <p:spPr>
          <a:xfrm>
            <a:off x="12471350" y="898773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</a:t>
            </a:r>
            <a:endParaRPr lang="en-US" sz="1650" dirty="0"/>
          </a:p>
        </p:txBody>
      </p:sp>
      <p:sp>
        <p:nvSpPr>
          <p:cNvPr id="119" name="Text 117"/>
          <p:cNvSpPr/>
          <p:nvPr/>
        </p:nvSpPr>
        <p:spPr>
          <a:xfrm>
            <a:off x="12843421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20" name="Text 118"/>
          <p:cNvSpPr/>
          <p:nvPr/>
        </p:nvSpPr>
        <p:spPr>
          <a:xfrm>
            <a:off x="13110121" y="895439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2,8</a:t>
            </a:r>
            <a:endParaRPr lang="en-US" sz="1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FE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762000"/>
            <a:ext cx="977894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97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STATISTIKKER FOR PATIENTER MED HJERNESKADE · 4/4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143000" y="1143000"/>
            <a:ext cx="9778945" cy="563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571"/>
              </a:lnSpc>
              <a:buNone/>
            </a:pPr>
            <a:r>
              <a:rPr lang="en-US" sz="360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Træthedsevaluering pr. patient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143000" y="1802085"/>
            <a:ext cx="977894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316"/>
              </a:lnSpc>
              <a:buNone/>
            </a:pPr>
            <a:r>
              <a:rPr lang="en-US" sz="180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 fra baseline test til evaluering efter endt behandling.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3402121" y="1425848"/>
            <a:ext cx="152400" cy="152400"/>
          </a:xfrm>
          <a:prstGeom prst="ellipse">
            <a:avLst/>
          </a:prstGeom>
          <a:solidFill>
            <a:srgbClr val="C9BFAA"/>
          </a:solidFill>
          <a:ln/>
        </p:spPr>
      </p:sp>
      <p:sp>
        <p:nvSpPr>
          <p:cNvPr id="6" name="Text 4"/>
          <p:cNvSpPr/>
          <p:nvPr/>
        </p:nvSpPr>
        <p:spPr>
          <a:xfrm>
            <a:off x="13668821" y="1373460"/>
            <a:ext cx="904801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Baseline</a:t>
            </a:r>
            <a:endParaRPr lang="en-US" sz="1725" dirty="0"/>
          </a:p>
        </p:txBody>
      </p:sp>
      <p:sp>
        <p:nvSpPr>
          <p:cNvPr id="7" name="Shape 5"/>
          <p:cNvSpPr/>
          <p:nvPr/>
        </p:nvSpPr>
        <p:spPr>
          <a:xfrm>
            <a:off x="14802222" y="1425848"/>
            <a:ext cx="152400" cy="152400"/>
          </a:xfrm>
          <a:prstGeom prst="ellipse">
            <a:avLst/>
          </a:prstGeom>
          <a:solidFill>
            <a:srgbClr val="2A6248"/>
          </a:solidFill>
          <a:ln/>
        </p:spPr>
      </p:sp>
      <p:sp>
        <p:nvSpPr>
          <p:cNvPr id="8" name="Text 6"/>
          <p:cNvSpPr/>
          <p:nvPr/>
        </p:nvSpPr>
        <p:spPr>
          <a:xfrm>
            <a:off x="15068922" y="1373460"/>
            <a:ext cx="2283604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 endt behandling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12199813" y="1868760"/>
            <a:ext cx="335427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Gennemsnitlig samlet forbedring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5401553" y="1763985"/>
            <a:ext cx="68594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3,92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16163702" y="1854473"/>
            <a:ext cx="295275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725" dirty="0"/>
          </a:p>
        </p:txBody>
      </p:sp>
      <p:sp>
        <p:nvSpPr>
          <p:cNvPr id="12" name="Text 10"/>
          <p:cNvSpPr/>
          <p:nvPr/>
        </p:nvSpPr>
        <p:spPr>
          <a:xfrm>
            <a:off x="16535177" y="1763985"/>
            <a:ext cx="68594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2,34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1143000" y="257740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4" name="Text 12"/>
          <p:cNvSpPr/>
          <p:nvPr/>
        </p:nvSpPr>
        <p:spPr>
          <a:xfrm>
            <a:off x="1447800" y="2844105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60 år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5456039" y="289649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−1,5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447800" y="328701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7" name="Shape 15"/>
          <p:cNvSpPr/>
          <p:nvPr/>
        </p:nvSpPr>
        <p:spPr>
          <a:xfrm>
            <a:off x="1447800" y="3287018"/>
            <a:ext cx="2184350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8" name="Shape 16"/>
          <p:cNvSpPr/>
          <p:nvPr/>
        </p:nvSpPr>
        <p:spPr>
          <a:xfrm>
            <a:off x="1447800" y="3287018"/>
            <a:ext cx="873696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9" name="Text 17"/>
          <p:cNvSpPr/>
          <p:nvPr/>
        </p:nvSpPr>
        <p:spPr>
          <a:xfrm>
            <a:off x="1447800" y="358705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819870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2086570" y="355371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2,0</a:t>
            </a:r>
            <a:endParaRPr lang="en-US" sz="1950" dirty="0"/>
          </a:p>
        </p:txBody>
      </p:sp>
      <p:sp>
        <p:nvSpPr>
          <p:cNvPr id="22" name="Shape 20"/>
          <p:cNvSpPr/>
          <p:nvPr/>
        </p:nvSpPr>
        <p:spPr>
          <a:xfrm>
            <a:off x="6654775" y="257740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23" name="Text 21"/>
          <p:cNvSpPr/>
          <p:nvPr/>
        </p:nvSpPr>
        <p:spPr>
          <a:xfrm>
            <a:off x="6959575" y="2844105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76 år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0967814" y="289649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−2,1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959575" y="328701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26" name="Shape 24"/>
          <p:cNvSpPr/>
          <p:nvPr/>
        </p:nvSpPr>
        <p:spPr>
          <a:xfrm>
            <a:off x="6959575" y="3287018"/>
            <a:ext cx="253387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27" name="Shape 25"/>
          <p:cNvSpPr/>
          <p:nvPr/>
        </p:nvSpPr>
        <p:spPr>
          <a:xfrm>
            <a:off x="6959575" y="3287018"/>
            <a:ext cx="698971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28" name="Text 26"/>
          <p:cNvSpPr/>
          <p:nvPr/>
        </p:nvSpPr>
        <p:spPr>
          <a:xfrm>
            <a:off x="6959575" y="358705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7331646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7598346" y="355371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1,8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12166550" y="2577405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32" name="Text 30"/>
          <p:cNvSpPr/>
          <p:nvPr/>
        </p:nvSpPr>
        <p:spPr>
          <a:xfrm>
            <a:off x="12471350" y="2844105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37 år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16479664" y="289649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−1,5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12471350" y="3287018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35" name="Shape 33"/>
          <p:cNvSpPr/>
          <p:nvPr/>
        </p:nvSpPr>
        <p:spPr>
          <a:xfrm>
            <a:off x="12471350" y="3287018"/>
            <a:ext cx="3232919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36" name="Shape 34"/>
          <p:cNvSpPr/>
          <p:nvPr/>
        </p:nvSpPr>
        <p:spPr>
          <a:xfrm>
            <a:off x="12471350" y="3287018"/>
            <a:ext cx="1922264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37" name="Text 35"/>
          <p:cNvSpPr/>
          <p:nvPr/>
        </p:nvSpPr>
        <p:spPr>
          <a:xfrm>
            <a:off x="12471350" y="358705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</a:t>
            </a:r>
            <a:endParaRPr lang="en-US" sz="1650" dirty="0"/>
          </a:p>
        </p:txBody>
      </p:sp>
      <p:sp>
        <p:nvSpPr>
          <p:cNvPr id="38" name="Text 36"/>
          <p:cNvSpPr/>
          <p:nvPr/>
        </p:nvSpPr>
        <p:spPr>
          <a:xfrm>
            <a:off x="12843421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13110121" y="355371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3,2</a:t>
            </a:r>
            <a:endParaRPr lang="en-US" sz="1950" dirty="0"/>
          </a:p>
        </p:txBody>
      </p:sp>
      <p:sp>
        <p:nvSpPr>
          <p:cNvPr id="40" name="Shape 38"/>
          <p:cNvSpPr/>
          <p:nvPr/>
        </p:nvSpPr>
        <p:spPr>
          <a:xfrm>
            <a:off x="1143000" y="437763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41" name="Text 39"/>
          <p:cNvSpPr/>
          <p:nvPr/>
        </p:nvSpPr>
        <p:spPr>
          <a:xfrm>
            <a:off x="1447800" y="4644330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65 år</a:t>
            </a:r>
            <a:endParaRPr lang="en-US" sz="1950" dirty="0"/>
          </a:p>
        </p:txBody>
      </p:sp>
      <p:sp>
        <p:nvSpPr>
          <p:cNvPr id="42" name="Text 40"/>
          <p:cNvSpPr/>
          <p:nvPr/>
        </p:nvSpPr>
        <p:spPr>
          <a:xfrm>
            <a:off x="5456039" y="469671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−0,7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1447800" y="508724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44" name="Shape 42"/>
          <p:cNvSpPr/>
          <p:nvPr/>
        </p:nvSpPr>
        <p:spPr>
          <a:xfrm>
            <a:off x="1447800" y="5087243"/>
            <a:ext cx="139794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45" name="Shape 43"/>
          <p:cNvSpPr/>
          <p:nvPr/>
        </p:nvSpPr>
        <p:spPr>
          <a:xfrm>
            <a:off x="1447800" y="5087243"/>
            <a:ext cx="786333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46" name="Text 44"/>
          <p:cNvSpPr/>
          <p:nvPr/>
        </p:nvSpPr>
        <p:spPr>
          <a:xfrm>
            <a:off x="1447800" y="538728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2,6</a:t>
            </a:r>
            <a:endParaRPr lang="en-US" sz="1650" dirty="0"/>
          </a:p>
        </p:txBody>
      </p:sp>
      <p:sp>
        <p:nvSpPr>
          <p:cNvPr id="47" name="Text 45"/>
          <p:cNvSpPr/>
          <p:nvPr/>
        </p:nvSpPr>
        <p:spPr>
          <a:xfrm>
            <a:off x="1819870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48" name="Text 46"/>
          <p:cNvSpPr/>
          <p:nvPr/>
        </p:nvSpPr>
        <p:spPr>
          <a:xfrm>
            <a:off x="2086570" y="535394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950" dirty="0"/>
          </a:p>
        </p:txBody>
      </p:sp>
      <p:sp>
        <p:nvSpPr>
          <p:cNvPr id="49" name="Shape 47"/>
          <p:cNvSpPr/>
          <p:nvPr/>
        </p:nvSpPr>
        <p:spPr>
          <a:xfrm>
            <a:off x="6654775" y="437763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50" name="Text 48"/>
          <p:cNvSpPr/>
          <p:nvPr/>
        </p:nvSpPr>
        <p:spPr>
          <a:xfrm>
            <a:off x="6959575" y="4644330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40 år</a:t>
            </a:r>
            <a:endParaRPr lang="en-US" sz="1950" dirty="0"/>
          </a:p>
        </p:txBody>
      </p:sp>
      <p:sp>
        <p:nvSpPr>
          <p:cNvPr id="51" name="Text 49"/>
          <p:cNvSpPr/>
          <p:nvPr/>
        </p:nvSpPr>
        <p:spPr>
          <a:xfrm>
            <a:off x="10967814" y="469671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−1,9</a:t>
            </a:r>
            <a:endParaRPr lang="en-US" sz="1500" dirty="0"/>
          </a:p>
        </p:txBody>
      </p:sp>
      <p:sp>
        <p:nvSpPr>
          <p:cNvPr id="52" name="Shape 50"/>
          <p:cNvSpPr/>
          <p:nvPr/>
        </p:nvSpPr>
        <p:spPr>
          <a:xfrm>
            <a:off x="6959575" y="508724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53" name="Shape 51"/>
          <p:cNvSpPr/>
          <p:nvPr/>
        </p:nvSpPr>
        <p:spPr>
          <a:xfrm>
            <a:off x="6959575" y="5087243"/>
            <a:ext cx="2883322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54" name="Shape 52"/>
          <p:cNvSpPr/>
          <p:nvPr/>
        </p:nvSpPr>
        <p:spPr>
          <a:xfrm>
            <a:off x="6959575" y="5087243"/>
            <a:ext cx="1223218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55" name="Text 53"/>
          <p:cNvSpPr/>
          <p:nvPr/>
        </p:nvSpPr>
        <p:spPr>
          <a:xfrm>
            <a:off x="6959575" y="538728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4,3</a:t>
            </a:r>
            <a:endParaRPr lang="en-US" sz="1650" dirty="0"/>
          </a:p>
        </p:txBody>
      </p:sp>
      <p:sp>
        <p:nvSpPr>
          <p:cNvPr id="56" name="Text 54"/>
          <p:cNvSpPr/>
          <p:nvPr/>
        </p:nvSpPr>
        <p:spPr>
          <a:xfrm>
            <a:off x="7331646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57" name="Text 55"/>
          <p:cNvSpPr/>
          <p:nvPr/>
        </p:nvSpPr>
        <p:spPr>
          <a:xfrm>
            <a:off x="7598346" y="535394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</a:t>
            </a:r>
            <a:endParaRPr lang="en-US" sz="1950" dirty="0"/>
          </a:p>
        </p:txBody>
      </p:sp>
      <p:sp>
        <p:nvSpPr>
          <p:cNvPr id="58" name="Shape 56"/>
          <p:cNvSpPr/>
          <p:nvPr/>
        </p:nvSpPr>
        <p:spPr>
          <a:xfrm>
            <a:off x="12166550" y="4377630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59" name="Text 57"/>
          <p:cNvSpPr/>
          <p:nvPr/>
        </p:nvSpPr>
        <p:spPr>
          <a:xfrm>
            <a:off x="12471350" y="4644330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43 år</a:t>
            </a:r>
            <a:endParaRPr lang="en-US" sz="1950" dirty="0"/>
          </a:p>
        </p:txBody>
      </p:sp>
      <p:sp>
        <p:nvSpPr>
          <p:cNvPr id="60" name="Text 58"/>
          <p:cNvSpPr/>
          <p:nvPr/>
        </p:nvSpPr>
        <p:spPr>
          <a:xfrm>
            <a:off x="16479664" y="469671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−2,0</a:t>
            </a:r>
            <a:endParaRPr lang="en-US" sz="1500" dirty="0"/>
          </a:p>
        </p:txBody>
      </p:sp>
      <p:sp>
        <p:nvSpPr>
          <p:cNvPr id="61" name="Shape 59"/>
          <p:cNvSpPr/>
          <p:nvPr/>
        </p:nvSpPr>
        <p:spPr>
          <a:xfrm>
            <a:off x="12471350" y="5087243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62" name="Shape 60"/>
          <p:cNvSpPr/>
          <p:nvPr/>
        </p:nvSpPr>
        <p:spPr>
          <a:xfrm>
            <a:off x="12471350" y="5087243"/>
            <a:ext cx="340764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63" name="Shape 61"/>
          <p:cNvSpPr/>
          <p:nvPr/>
        </p:nvSpPr>
        <p:spPr>
          <a:xfrm>
            <a:off x="12471350" y="5087243"/>
            <a:ext cx="1660103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64" name="Text 62"/>
          <p:cNvSpPr/>
          <p:nvPr/>
        </p:nvSpPr>
        <p:spPr>
          <a:xfrm>
            <a:off x="12471350" y="538728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4,9</a:t>
            </a:r>
            <a:endParaRPr lang="en-US" sz="1650" dirty="0"/>
          </a:p>
        </p:txBody>
      </p:sp>
      <p:sp>
        <p:nvSpPr>
          <p:cNvPr id="65" name="Text 63"/>
          <p:cNvSpPr/>
          <p:nvPr/>
        </p:nvSpPr>
        <p:spPr>
          <a:xfrm>
            <a:off x="12843421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66" name="Text 64"/>
          <p:cNvSpPr/>
          <p:nvPr/>
        </p:nvSpPr>
        <p:spPr>
          <a:xfrm>
            <a:off x="13110121" y="535394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143000" y="617785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68" name="Text 66"/>
          <p:cNvSpPr/>
          <p:nvPr/>
        </p:nvSpPr>
        <p:spPr>
          <a:xfrm>
            <a:off x="1447800" y="6444555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20 år</a:t>
            </a:r>
            <a:endParaRPr lang="en-US" sz="1950" dirty="0"/>
          </a:p>
        </p:txBody>
      </p:sp>
      <p:sp>
        <p:nvSpPr>
          <p:cNvPr id="69" name="Text 67"/>
          <p:cNvSpPr/>
          <p:nvPr/>
        </p:nvSpPr>
        <p:spPr>
          <a:xfrm>
            <a:off x="5456039" y="649694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−1,0</a:t>
            </a:r>
            <a:endParaRPr lang="en-US" sz="1500" dirty="0"/>
          </a:p>
        </p:txBody>
      </p:sp>
      <p:sp>
        <p:nvSpPr>
          <p:cNvPr id="70" name="Shape 68"/>
          <p:cNvSpPr/>
          <p:nvPr/>
        </p:nvSpPr>
        <p:spPr>
          <a:xfrm>
            <a:off x="1447800" y="688746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71" name="Shape 69"/>
          <p:cNvSpPr/>
          <p:nvPr/>
        </p:nvSpPr>
        <p:spPr>
          <a:xfrm>
            <a:off x="1447800" y="6887468"/>
            <a:ext cx="166010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72" name="Shape 70"/>
          <p:cNvSpPr/>
          <p:nvPr/>
        </p:nvSpPr>
        <p:spPr>
          <a:xfrm>
            <a:off x="1447800" y="6887468"/>
            <a:ext cx="786333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73" name="Text 71"/>
          <p:cNvSpPr/>
          <p:nvPr/>
        </p:nvSpPr>
        <p:spPr>
          <a:xfrm>
            <a:off x="1447800" y="718750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</a:t>
            </a:r>
            <a:endParaRPr lang="en-US" sz="1650" dirty="0"/>
          </a:p>
        </p:txBody>
      </p:sp>
      <p:sp>
        <p:nvSpPr>
          <p:cNvPr id="74" name="Text 72"/>
          <p:cNvSpPr/>
          <p:nvPr/>
        </p:nvSpPr>
        <p:spPr>
          <a:xfrm>
            <a:off x="1819870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75" name="Text 73"/>
          <p:cNvSpPr/>
          <p:nvPr/>
        </p:nvSpPr>
        <p:spPr>
          <a:xfrm>
            <a:off x="2086570" y="715416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950" dirty="0"/>
          </a:p>
        </p:txBody>
      </p:sp>
      <p:sp>
        <p:nvSpPr>
          <p:cNvPr id="76" name="Shape 74"/>
          <p:cNvSpPr/>
          <p:nvPr/>
        </p:nvSpPr>
        <p:spPr>
          <a:xfrm>
            <a:off x="6654775" y="617785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77" name="Text 75"/>
          <p:cNvSpPr/>
          <p:nvPr/>
        </p:nvSpPr>
        <p:spPr>
          <a:xfrm>
            <a:off x="6959575" y="6444555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66 år</a:t>
            </a:r>
            <a:endParaRPr lang="en-US" sz="1950" dirty="0"/>
          </a:p>
        </p:txBody>
      </p:sp>
      <p:sp>
        <p:nvSpPr>
          <p:cNvPr id="78" name="Text 76"/>
          <p:cNvSpPr/>
          <p:nvPr/>
        </p:nvSpPr>
        <p:spPr>
          <a:xfrm>
            <a:off x="10967814" y="649694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−1,7</a:t>
            </a:r>
            <a:endParaRPr lang="en-US" sz="1500" dirty="0"/>
          </a:p>
        </p:txBody>
      </p:sp>
      <p:sp>
        <p:nvSpPr>
          <p:cNvPr id="79" name="Shape 77"/>
          <p:cNvSpPr/>
          <p:nvPr/>
        </p:nvSpPr>
        <p:spPr>
          <a:xfrm>
            <a:off x="6959575" y="688746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80" name="Shape 78"/>
          <p:cNvSpPr/>
          <p:nvPr/>
        </p:nvSpPr>
        <p:spPr>
          <a:xfrm>
            <a:off x="6959575" y="6887468"/>
            <a:ext cx="2708597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81" name="Shape 79"/>
          <p:cNvSpPr/>
          <p:nvPr/>
        </p:nvSpPr>
        <p:spPr>
          <a:xfrm>
            <a:off x="6959575" y="6887468"/>
            <a:ext cx="1223218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82" name="Text 80"/>
          <p:cNvSpPr/>
          <p:nvPr/>
        </p:nvSpPr>
        <p:spPr>
          <a:xfrm>
            <a:off x="6959575" y="718750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4,1</a:t>
            </a:r>
            <a:endParaRPr lang="en-US" sz="1650" dirty="0"/>
          </a:p>
        </p:txBody>
      </p:sp>
      <p:sp>
        <p:nvSpPr>
          <p:cNvPr id="83" name="Text 81"/>
          <p:cNvSpPr/>
          <p:nvPr/>
        </p:nvSpPr>
        <p:spPr>
          <a:xfrm>
            <a:off x="7331646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84" name="Text 82"/>
          <p:cNvSpPr/>
          <p:nvPr/>
        </p:nvSpPr>
        <p:spPr>
          <a:xfrm>
            <a:off x="7598346" y="715416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</a:t>
            </a:r>
            <a:endParaRPr lang="en-US" sz="1950" dirty="0"/>
          </a:p>
        </p:txBody>
      </p:sp>
      <p:sp>
        <p:nvSpPr>
          <p:cNvPr id="85" name="Shape 83"/>
          <p:cNvSpPr/>
          <p:nvPr/>
        </p:nvSpPr>
        <p:spPr>
          <a:xfrm>
            <a:off x="12166550" y="6177855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86" name="Text 84"/>
          <p:cNvSpPr/>
          <p:nvPr/>
        </p:nvSpPr>
        <p:spPr>
          <a:xfrm>
            <a:off x="12471350" y="6444555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45 år</a:t>
            </a:r>
            <a:endParaRPr lang="en-US" sz="1950" dirty="0"/>
          </a:p>
        </p:txBody>
      </p:sp>
      <p:sp>
        <p:nvSpPr>
          <p:cNvPr id="87" name="Text 85"/>
          <p:cNvSpPr/>
          <p:nvPr/>
        </p:nvSpPr>
        <p:spPr>
          <a:xfrm>
            <a:off x="16479664" y="6496943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−1,3</a:t>
            </a:r>
            <a:endParaRPr lang="en-US" sz="1500" dirty="0"/>
          </a:p>
        </p:txBody>
      </p:sp>
      <p:sp>
        <p:nvSpPr>
          <p:cNvPr id="88" name="Shape 86"/>
          <p:cNvSpPr/>
          <p:nvPr/>
        </p:nvSpPr>
        <p:spPr>
          <a:xfrm>
            <a:off x="12471350" y="6887468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89" name="Shape 87"/>
          <p:cNvSpPr/>
          <p:nvPr/>
        </p:nvSpPr>
        <p:spPr>
          <a:xfrm>
            <a:off x="12471350" y="6887468"/>
            <a:ext cx="3320281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90" name="Shape 88"/>
          <p:cNvSpPr/>
          <p:nvPr/>
        </p:nvSpPr>
        <p:spPr>
          <a:xfrm>
            <a:off x="12471350" y="6887468"/>
            <a:ext cx="2184425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91" name="Text 89"/>
          <p:cNvSpPr/>
          <p:nvPr/>
        </p:nvSpPr>
        <p:spPr>
          <a:xfrm>
            <a:off x="12471350" y="7187505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</a:t>
            </a:r>
            <a:endParaRPr lang="en-US" sz="1650" dirty="0"/>
          </a:p>
        </p:txBody>
      </p:sp>
      <p:sp>
        <p:nvSpPr>
          <p:cNvPr id="92" name="Text 90"/>
          <p:cNvSpPr/>
          <p:nvPr/>
        </p:nvSpPr>
        <p:spPr>
          <a:xfrm>
            <a:off x="12843421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93" name="Text 91"/>
          <p:cNvSpPr/>
          <p:nvPr/>
        </p:nvSpPr>
        <p:spPr>
          <a:xfrm>
            <a:off x="13110121" y="7154168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</a:t>
            </a:r>
            <a:endParaRPr lang="en-US" sz="1950" dirty="0"/>
          </a:p>
        </p:txBody>
      </p:sp>
      <p:sp>
        <p:nvSpPr>
          <p:cNvPr id="94" name="Shape 92"/>
          <p:cNvSpPr/>
          <p:nvPr/>
        </p:nvSpPr>
        <p:spPr>
          <a:xfrm>
            <a:off x="1143000" y="797808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95" name="Text 93"/>
          <p:cNvSpPr/>
          <p:nvPr/>
        </p:nvSpPr>
        <p:spPr>
          <a:xfrm>
            <a:off x="1447800" y="8244780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52 år</a:t>
            </a:r>
            <a:endParaRPr lang="en-US" sz="1950" dirty="0"/>
          </a:p>
        </p:txBody>
      </p:sp>
      <p:sp>
        <p:nvSpPr>
          <p:cNvPr id="96" name="Text 94"/>
          <p:cNvSpPr/>
          <p:nvPr/>
        </p:nvSpPr>
        <p:spPr>
          <a:xfrm>
            <a:off x="5456039" y="829716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−2,0</a:t>
            </a:r>
            <a:endParaRPr lang="en-US" sz="1500" dirty="0"/>
          </a:p>
        </p:txBody>
      </p:sp>
      <p:sp>
        <p:nvSpPr>
          <p:cNvPr id="97" name="Shape 95"/>
          <p:cNvSpPr/>
          <p:nvPr/>
        </p:nvSpPr>
        <p:spPr>
          <a:xfrm>
            <a:off x="1447800" y="868769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98" name="Shape 96"/>
          <p:cNvSpPr/>
          <p:nvPr/>
        </p:nvSpPr>
        <p:spPr>
          <a:xfrm>
            <a:off x="1447800" y="8687693"/>
            <a:ext cx="1834828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99" name="Shape 97"/>
          <p:cNvSpPr/>
          <p:nvPr/>
        </p:nvSpPr>
        <p:spPr>
          <a:xfrm>
            <a:off x="1447800" y="8687693"/>
            <a:ext cx="87362" cy="114300"/>
          </a:xfrm>
          <a:prstGeom prst="ellipse">
            <a:avLst/>
          </a:prstGeom>
          <a:solidFill>
            <a:srgbClr val="2A6248"/>
          </a:solidFill>
          <a:ln/>
        </p:spPr>
      </p:sp>
      <p:sp>
        <p:nvSpPr>
          <p:cNvPr id="100" name="Text 98"/>
          <p:cNvSpPr/>
          <p:nvPr/>
        </p:nvSpPr>
        <p:spPr>
          <a:xfrm>
            <a:off x="1447800" y="898773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3,1</a:t>
            </a:r>
            <a:endParaRPr lang="en-US" sz="1650" dirty="0"/>
          </a:p>
        </p:txBody>
      </p:sp>
      <p:sp>
        <p:nvSpPr>
          <p:cNvPr id="101" name="Text 99"/>
          <p:cNvSpPr/>
          <p:nvPr/>
        </p:nvSpPr>
        <p:spPr>
          <a:xfrm>
            <a:off x="1819870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02" name="Text 100"/>
          <p:cNvSpPr/>
          <p:nvPr/>
        </p:nvSpPr>
        <p:spPr>
          <a:xfrm>
            <a:off x="2086570" y="895439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1,1</a:t>
            </a:r>
            <a:endParaRPr lang="en-US" sz="1950" dirty="0"/>
          </a:p>
        </p:txBody>
      </p:sp>
      <p:sp>
        <p:nvSpPr>
          <p:cNvPr id="103" name="Shape 101"/>
          <p:cNvSpPr/>
          <p:nvPr/>
        </p:nvSpPr>
        <p:spPr>
          <a:xfrm>
            <a:off x="6654775" y="797808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04" name="Text 102"/>
          <p:cNvSpPr/>
          <p:nvPr/>
        </p:nvSpPr>
        <p:spPr>
          <a:xfrm>
            <a:off x="6959575" y="8244780"/>
            <a:ext cx="142559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32 år</a:t>
            </a:r>
            <a:endParaRPr lang="en-US" sz="1950" dirty="0"/>
          </a:p>
        </p:txBody>
      </p:sp>
      <p:sp>
        <p:nvSpPr>
          <p:cNvPr id="105" name="Text 103"/>
          <p:cNvSpPr/>
          <p:nvPr/>
        </p:nvSpPr>
        <p:spPr>
          <a:xfrm>
            <a:off x="10967814" y="829716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−2,0</a:t>
            </a:r>
            <a:endParaRPr lang="en-US" sz="1500" dirty="0"/>
          </a:p>
        </p:txBody>
      </p:sp>
      <p:sp>
        <p:nvSpPr>
          <p:cNvPr id="106" name="Shape 104"/>
          <p:cNvSpPr/>
          <p:nvPr/>
        </p:nvSpPr>
        <p:spPr>
          <a:xfrm>
            <a:off x="6959575" y="868769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07" name="Shape 105"/>
          <p:cNvSpPr/>
          <p:nvPr/>
        </p:nvSpPr>
        <p:spPr>
          <a:xfrm>
            <a:off x="6959575" y="8687693"/>
            <a:ext cx="2533873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08" name="Shape 106"/>
          <p:cNvSpPr/>
          <p:nvPr/>
        </p:nvSpPr>
        <p:spPr>
          <a:xfrm>
            <a:off x="6959575" y="8687693"/>
            <a:ext cx="786333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09" name="Text 107"/>
          <p:cNvSpPr/>
          <p:nvPr/>
        </p:nvSpPr>
        <p:spPr>
          <a:xfrm>
            <a:off x="6959575" y="898773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</a:t>
            </a:r>
            <a:endParaRPr lang="en-US" sz="1650" dirty="0"/>
          </a:p>
        </p:txBody>
      </p:sp>
      <p:sp>
        <p:nvSpPr>
          <p:cNvPr id="110" name="Text 108"/>
          <p:cNvSpPr/>
          <p:nvPr/>
        </p:nvSpPr>
        <p:spPr>
          <a:xfrm>
            <a:off x="7331646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11" name="Text 109"/>
          <p:cNvSpPr/>
          <p:nvPr/>
        </p:nvSpPr>
        <p:spPr>
          <a:xfrm>
            <a:off x="7598346" y="895439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950" dirty="0"/>
          </a:p>
        </p:txBody>
      </p:sp>
      <p:sp>
        <p:nvSpPr>
          <p:cNvPr id="112" name="Shape 110"/>
          <p:cNvSpPr/>
          <p:nvPr/>
        </p:nvSpPr>
        <p:spPr>
          <a:xfrm>
            <a:off x="12166550" y="7978080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13" name="Text 111"/>
          <p:cNvSpPr/>
          <p:nvPr/>
        </p:nvSpPr>
        <p:spPr>
          <a:xfrm>
            <a:off x="12471350" y="8244780"/>
            <a:ext cx="1547805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68 år</a:t>
            </a:r>
            <a:endParaRPr lang="en-US" sz="1950" dirty="0"/>
          </a:p>
        </p:txBody>
      </p:sp>
      <p:sp>
        <p:nvSpPr>
          <p:cNvPr id="114" name="Text 112"/>
          <p:cNvSpPr/>
          <p:nvPr/>
        </p:nvSpPr>
        <p:spPr>
          <a:xfrm>
            <a:off x="16479664" y="8297168"/>
            <a:ext cx="43673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−1,5</a:t>
            </a:r>
            <a:endParaRPr lang="en-US" sz="1500" dirty="0"/>
          </a:p>
        </p:txBody>
      </p:sp>
      <p:sp>
        <p:nvSpPr>
          <p:cNvPr id="115" name="Shape 113"/>
          <p:cNvSpPr/>
          <p:nvPr/>
        </p:nvSpPr>
        <p:spPr>
          <a:xfrm>
            <a:off x="12471350" y="8687693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16" name="Shape 114"/>
          <p:cNvSpPr/>
          <p:nvPr/>
        </p:nvSpPr>
        <p:spPr>
          <a:xfrm>
            <a:off x="12471350" y="8687693"/>
            <a:ext cx="1922264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17" name="Shape 115"/>
          <p:cNvSpPr/>
          <p:nvPr/>
        </p:nvSpPr>
        <p:spPr>
          <a:xfrm>
            <a:off x="12471350" y="8687693"/>
            <a:ext cx="611609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18" name="Text 116"/>
          <p:cNvSpPr/>
          <p:nvPr/>
        </p:nvSpPr>
        <p:spPr>
          <a:xfrm>
            <a:off x="12471350" y="8987730"/>
            <a:ext cx="35302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3,2</a:t>
            </a:r>
            <a:endParaRPr lang="en-US" sz="1650" dirty="0"/>
          </a:p>
        </p:txBody>
      </p:sp>
      <p:sp>
        <p:nvSpPr>
          <p:cNvPr id="119" name="Text 117"/>
          <p:cNvSpPr/>
          <p:nvPr/>
        </p:nvSpPr>
        <p:spPr>
          <a:xfrm>
            <a:off x="12843421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20" name="Text 118"/>
          <p:cNvSpPr/>
          <p:nvPr/>
        </p:nvSpPr>
        <p:spPr>
          <a:xfrm>
            <a:off x="13110121" y="8954393"/>
            <a:ext cx="403324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1,7</a:t>
            </a:r>
            <a:endParaRPr lang="en-US" sz="1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FE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91828"/>
            <a:ext cx="7897661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DATAGRUNDLAG · PATIENT 1–24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62000" y="1010915"/>
            <a:ext cx="7395083" cy="9581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576"/>
              </a:lnSpc>
              <a:buNone/>
            </a:pPr>
            <a:r>
              <a:rPr lang="en-US" sz="31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Træthedsevaluering: subjektive parametre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8551292" y="533400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· Jeg bliver hurtigt træt og udmattet</a:t>
            </a:r>
            <a:endParaRPr lang="en-US" sz="1275" dirty="0"/>
          </a:p>
        </p:txBody>
      </p:sp>
      <p:sp>
        <p:nvSpPr>
          <p:cNvPr id="5" name="Text 3"/>
          <p:cNvSpPr/>
          <p:nvPr/>
        </p:nvSpPr>
        <p:spPr>
          <a:xfrm>
            <a:off x="13191009" y="533400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 · Jeg føler ikke jeg kan tænke klart</a:t>
            </a:r>
            <a:endParaRPr lang="en-US" sz="1275" dirty="0"/>
          </a:p>
        </p:txBody>
      </p:sp>
      <p:sp>
        <p:nvSpPr>
          <p:cNvPr id="6" name="Text 4"/>
          <p:cNvSpPr/>
          <p:nvPr/>
        </p:nvSpPr>
        <p:spPr>
          <a:xfrm>
            <a:off x="8551292" y="828154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· Jeg foretager mig ikke særlig meget i løbet af dagen</a:t>
            </a:r>
            <a:endParaRPr lang="en-US" sz="1275" dirty="0"/>
          </a:p>
        </p:txBody>
      </p:sp>
      <p:sp>
        <p:nvSpPr>
          <p:cNvPr id="7" name="Text 5"/>
          <p:cNvSpPr/>
          <p:nvPr/>
        </p:nvSpPr>
        <p:spPr>
          <a:xfrm>
            <a:off x="13191009" y="828154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 · Jeg føler ikke jeg har lyst til at foretage mig noget</a:t>
            </a:r>
            <a:endParaRPr lang="en-US" sz="1275" dirty="0"/>
          </a:p>
        </p:txBody>
      </p:sp>
      <p:sp>
        <p:nvSpPr>
          <p:cNvPr id="8" name="Text 6"/>
          <p:cNvSpPr/>
          <p:nvPr/>
        </p:nvSpPr>
        <p:spPr>
          <a:xfrm>
            <a:off x="8551292" y="1122908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· Jeg føler ikke mit energiniveau er tilstrækkeligt</a:t>
            </a:r>
            <a:endParaRPr lang="en-US" sz="1275" dirty="0"/>
          </a:p>
        </p:txBody>
      </p:sp>
      <p:sp>
        <p:nvSpPr>
          <p:cNvPr id="9" name="Text 7"/>
          <p:cNvSpPr/>
          <p:nvPr/>
        </p:nvSpPr>
        <p:spPr>
          <a:xfrm>
            <a:off x="13191009" y="1122908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 · Jeg føler mig mentalt træt og udmattet</a:t>
            </a:r>
            <a:endParaRPr lang="en-US" sz="1275" dirty="0"/>
          </a:p>
        </p:txBody>
      </p:sp>
      <p:sp>
        <p:nvSpPr>
          <p:cNvPr id="10" name="Text 8"/>
          <p:cNvSpPr/>
          <p:nvPr/>
        </p:nvSpPr>
        <p:spPr>
          <a:xfrm>
            <a:off x="8551292" y="1417662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 · Jeg føler mig fysisk udmattet</a:t>
            </a:r>
            <a:endParaRPr lang="en-US" sz="1275" dirty="0"/>
          </a:p>
        </p:txBody>
      </p:sp>
      <p:sp>
        <p:nvSpPr>
          <p:cNvPr id="11" name="Text 9"/>
          <p:cNvSpPr/>
          <p:nvPr/>
        </p:nvSpPr>
        <p:spPr>
          <a:xfrm>
            <a:off x="13191009" y="1417662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 · Jeg har svært ved at koncentrere mig</a:t>
            </a:r>
            <a:endParaRPr lang="en-US" sz="1275" dirty="0"/>
          </a:p>
        </p:txBody>
      </p:sp>
      <p:sp>
        <p:nvSpPr>
          <p:cNvPr id="12" name="Text 10"/>
          <p:cNvSpPr/>
          <p:nvPr/>
        </p:nvSpPr>
        <p:spPr>
          <a:xfrm>
            <a:off x="8551292" y="1712416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 · Jeg har svært ved at sætte gøremål i gang</a:t>
            </a:r>
            <a:endParaRPr lang="en-US" sz="1275" dirty="0"/>
          </a:p>
        </p:txBody>
      </p:sp>
      <p:sp>
        <p:nvSpPr>
          <p:cNvPr id="13" name="Text 11"/>
          <p:cNvSpPr/>
          <p:nvPr/>
        </p:nvSpPr>
        <p:spPr>
          <a:xfrm>
            <a:off x="13191009" y="1712416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Skala 1 (aldrig) – 6 (altid)</a:t>
            </a:r>
            <a:endParaRPr lang="en-US" sz="1275" dirty="0"/>
          </a:p>
        </p:txBody>
      </p:sp>
      <p:sp>
        <p:nvSpPr>
          <p:cNvPr id="14" name="Text 12"/>
          <p:cNvSpPr/>
          <p:nvPr/>
        </p:nvSpPr>
        <p:spPr>
          <a:xfrm>
            <a:off x="762000" y="2216721"/>
            <a:ext cx="261937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spc="127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KØN OG ALDER</a:t>
            </a:r>
            <a:endParaRPr lang="en-US" sz="1275" dirty="0"/>
          </a:p>
        </p:txBody>
      </p:sp>
      <p:sp>
        <p:nvSpPr>
          <p:cNvPr id="15" name="Text 13"/>
          <p:cNvSpPr/>
          <p:nvPr/>
        </p:nvSpPr>
        <p:spPr>
          <a:xfrm>
            <a:off x="2837974" y="2140521"/>
            <a:ext cx="6716078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Baseline</a:t>
            </a:r>
            <a:endParaRPr lang="en-US" sz="1425" dirty="0"/>
          </a:p>
        </p:txBody>
      </p:sp>
      <p:sp>
        <p:nvSpPr>
          <p:cNvPr id="16" name="Text 14"/>
          <p:cNvSpPr/>
          <p:nvPr/>
        </p:nvSpPr>
        <p:spPr>
          <a:xfrm>
            <a:off x="9153049" y="2140521"/>
            <a:ext cx="6716078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 endt behandling</a:t>
            </a:r>
            <a:endParaRPr lang="en-US" sz="1425" dirty="0"/>
          </a:p>
        </p:txBody>
      </p:sp>
      <p:sp>
        <p:nvSpPr>
          <p:cNvPr id="17" name="Text 15"/>
          <p:cNvSpPr/>
          <p:nvPr/>
        </p:nvSpPr>
        <p:spPr>
          <a:xfrm>
            <a:off x="15685770" y="2216721"/>
            <a:ext cx="192786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275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762000" y="2740596"/>
            <a:ext cx="16764000" cy="14288"/>
          </a:xfrm>
          <a:prstGeom prst="rect">
            <a:avLst/>
          </a:prstGeom>
          <a:solidFill>
            <a:srgbClr val="C9BFAA"/>
          </a:solidFill>
          <a:ln/>
        </p:spPr>
      </p:sp>
      <p:sp>
        <p:nvSpPr>
          <p:cNvPr id="19" name="Text 17"/>
          <p:cNvSpPr/>
          <p:nvPr/>
        </p:nvSpPr>
        <p:spPr>
          <a:xfrm>
            <a:off x="3105150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3783509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461867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5140300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5818659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497092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7175450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7853883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8532242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9420151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10098584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10776942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11455375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12133734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12812167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13490525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14168958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1350" dirty="0"/>
          </a:p>
        </p:txBody>
      </p:sp>
      <p:sp>
        <p:nvSpPr>
          <p:cNvPr id="36" name="Text 34"/>
          <p:cNvSpPr/>
          <p:nvPr/>
        </p:nvSpPr>
        <p:spPr>
          <a:xfrm>
            <a:off x="14847317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</a:t>
            </a:r>
            <a:endParaRPr lang="en-US" sz="1350" dirty="0"/>
          </a:p>
        </p:txBody>
      </p:sp>
      <p:sp>
        <p:nvSpPr>
          <p:cNvPr id="37" name="Text 35"/>
          <p:cNvSpPr/>
          <p:nvPr/>
        </p:nvSpPr>
        <p:spPr>
          <a:xfrm>
            <a:off x="15735226" y="2483421"/>
            <a:ext cx="95250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før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16611526" y="2483421"/>
            <a:ext cx="95250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</a:t>
            </a:r>
            <a:endParaRPr lang="en-US" sz="1350" dirty="0"/>
          </a:p>
        </p:txBody>
      </p:sp>
      <p:sp>
        <p:nvSpPr>
          <p:cNvPr id="39" name="Shape 37"/>
          <p:cNvSpPr/>
          <p:nvPr/>
        </p:nvSpPr>
        <p:spPr>
          <a:xfrm>
            <a:off x="762000" y="302634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0" name="Text 38"/>
          <p:cNvSpPr/>
          <p:nvPr/>
        </p:nvSpPr>
        <p:spPr>
          <a:xfrm>
            <a:off x="762000" y="2783458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43 år</a:t>
            </a:r>
            <a:endParaRPr lang="en-US" sz="1350" dirty="0"/>
          </a:p>
        </p:txBody>
      </p:sp>
      <p:sp>
        <p:nvSpPr>
          <p:cNvPr id="41" name="Text 39"/>
          <p:cNvSpPr/>
          <p:nvPr/>
        </p:nvSpPr>
        <p:spPr>
          <a:xfrm>
            <a:off x="3105150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2" name="Text 40"/>
          <p:cNvSpPr/>
          <p:nvPr/>
        </p:nvSpPr>
        <p:spPr>
          <a:xfrm>
            <a:off x="3783509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3" name="Text 41"/>
          <p:cNvSpPr/>
          <p:nvPr/>
        </p:nvSpPr>
        <p:spPr>
          <a:xfrm>
            <a:off x="4461867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4" name="Text 42"/>
          <p:cNvSpPr/>
          <p:nvPr/>
        </p:nvSpPr>
        <p:spPr>
          <a:xfrm>
            <a:off x="5140300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5" name="Text 43"/>
          <p:cNvSpPr/>
          <p:nvPr/>
        </p:nvSpPr>
        <p:spPr>
          <a:xfrm>
            <a:off x="5818659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6" name="Text 44"/>
          <p:cNvSpPr/>
          <p:nvPr/>
        </p:nvSpPr>
        <p:spPr>
          <a:xfrm>
            <a:off x="6497092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7" name="Text 45"/>
          <p:cNvSpPr/>
          <p:nvPr/>
        </p:nvSpPr>
        <p:spPr>
          <a:xfrm>
            <a:off x="7175450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8" name="Text 46"/>
          <p:cNvSpPr/>
          <p:nvPr/>
        </p:nvSpPr>
        <p:spPr>
          <a:xfrm>
            <a:off x="7853883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9" name="Text 47"/>
          <p:cNvSpPr/>
          <p:nvPr/>
        </p:nvSpPr>
        <p:spPr>
          <a:xfrm>
            <a:off x="8532242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0" name="Text 48"/>
          <p:cNvSpPr/>
          <p:nvPr/>
        </p:nvSpPr>
        <p:spPr>
          <a:xfrm>
            <a:off x="9420151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1" name="Text 49"/>
          <p:cNvSpPr/>
          <p:nvPr/>
        </p:nvSpPr>
        <p:spPr>
          <a:xfrm>
            <a:off x="10098584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2" name="Text 50"/>
          <p:cNvSpPr/>
          <p:nvPr/>
        </p:nvSpPr>
        <p:spPr>
          <a:xfrm>
            <a:off x="10776942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3" name="Text 51"/>
          <p:cNvSpPr/>
          <p:nvPr/>
        </p:nvSpPr>
        <p:spPr>
          <a:xfrm>
            <a:off x="11455375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4" name="Text 52"/>
          <p:cNvSpPr/>
          <p:nvPr/>
        </p:nvSpPr>
        <p:spPr>
          <a:xfrm>
            <a:off x="12133734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1,50</a:t>
            </a:r>
            <a:endParaRPr lang="en-US" sz="1350" dirty="0"/>
          </a:p>
        </p:txBody>
      </p:sp>
      <p:sp>
        <p:nvSpPr>
          <p:cNvPr id="55" name="Text 53"/>
          <p:cNvSpPr/>
          <p:nvPr/>
        </p:nvSpPr>
        <p:spPr>
          <a:xfrm>
            <a:off x="12812167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6" name="Text 54"/>
          <p:cNvSpPr/>
          <p:nvPr/>
        </p:nvSpPr>
        <p:spPr>
          <a:xfrm>
            <a:off x="13490525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7" name="Text 55"/>
          <p:cNvSpPr/>
          <p:nvPr/>
        </p:nvSpPr>
        <p:spPr>
          <a:xfrm>
            <a:off x="14168958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8" name="Text 56"/>
          <p:cNvSpPr/>
          <p:nvPr/>
        </p:nvSpPr>
        <p:spPr>
          <a:xfrm>
            <a:off x="14847317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9" name="Text 57"/>
          <p:cNvSpPr/>
          <p:nvPr/>
        </p:nvSpPr>
        <p:spPr>
          <a:xfrm>
            <a:off x="15735226" y="278345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4,3</a:t>
            </a:r>
            <a:endParaRPr lang="en-US" sz="1350" dirty="0"/>
          </a:p>
        </p:txBody>
      </p:sp>
      <p:sp>
        <p:nvSpPr>
          <p:cNvPr id="60" name="Text 58"/>
          <p:cNvSpPr/>
          <p:nvPr/>
        </p:nvSpPr>
        <p:spPr>
          <a:xfrm>
            <a:off x="16611526" y="278345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1,8</a:t>
            </a:r>
            <a:endParaRPr lang="en-US" sz="1350" dirty="0"/>
          </a:p>
        </p:txBody>
      </p:sp>
      <p:sp>
        <p:nvSpPr>
          <p:cNvPr id="61" name="Shape 59"/>
          <p:cNvSpPr/>
          <p:nvPr/>
        </p:nvSpPr>
        <p:spPr>
          <a:xfrm>
            <a:off x="762000" y="330733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62" name="Text 60"/>
          <p:cNvSpPr/>
          <p:nvPr/>
        </p:nvSpPr>
        <p:spPr>
          <a:xfrm>
            <a:off x="762000" y="3064446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71 år</a:t>
            </a:r>
            <a:endParaRPr lang="en-US" sz="1350" dirty="0"/>
          </a:p>
        </p:txBody>
      </p:sp>
      <p:sp>
        <p:nvSpPr>
          <p:cNvPr id="63" name="Text 61"/>
          <p:cNvSpPr/>
          <p:nvPr/>
        </p:nvSpPr>
        <p:spPr>
          <a:xfrm>
            <a:off x="3105150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64" name="Text 62"/>
          <p:cNvSpPr/>
          <p:nvPr/>
        </p:nvSpPr>
        <p:spPr>
          <a:xfrm>
            <a:off x="3783509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65" name="Text 63"/>
          <p:cNvSpPr/>
          <p:nvPr/>
        </p:nvSpPr>
        <p:spPr>
          <a:xfrm>
            <a:off x="4461867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66" name="Text 64"/>
          <p:cNvSpPr/>
          <p:nvPr/>
        </p:nvSpPr>
        <p:spPr>
          <a:xfrm>
            <a:off x="5140300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67" name="Text 65"/>
          <p:cNvSpPr/>
          <p:nvPr/>
        </p:nvSpPr>
        <p:spPr>
          <a:xfrm>
            <a:off x="5818659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68" name="Text 66"/>
          <p:cNvSpPr/>
          <p:nvPr/>
        </p:nvSpPr>
        <p:spPr>
          <a:xfrm>
            <a:off x="6497092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69" name="Text 67"/>
          <p:cNvSpPr/>
          <p:nvPr/>
        </p:nvSpPr>
        <p:spPr>
          <a:xfrm>
            <a:off x="7175450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70" name="Text 68"/>
          <p:cNvSpPr/>
          <p:nvPr/>
        </p:nvSpPr>
        <p:spPr>
          <a:xfrm>
            <a:off x="7853883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71" name="Text 69"/>
          <p:cNvSpPr/>
          <p:nvPr/>
        </p:nvSpPr>
        <p:spPr>
          <a:xfrm>
            <a:off x="8532242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72" name="Text 70"/>
          <p:cNvSpPr/>
          <p:nvPr/>
        </p:nvSpPr>
        <p:spPr>
          <a:xfrm>
            <a:off x="9420151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73" name="Text 71"/>
          <p:cNvSpPr/>
          <p:nvPr/>
        </p:nvSpPr>
        <p:spPr>
          <a:xfrm>
            <a:off x="10098584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74" name="Text 72"/>
          <p:cNvSpPr/>
          <p:nvPr/>
        </p:nvSpPr>
        <p:spPr>
          <a:xfrm>
            <a:off x="10776942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75" name="Text 73"/>
          <p:cNvSpPr/>
          <p:nvPr/>
        </p:nvSpPr>
        <p:spPr>
          <a:xfrm>
            <a:off x="11455375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76" name="Text 74"/>
          <p:cNvSpPr/>
          <p:nvPr/>
        </p:nvSpPr>
        <p:spPr>
          <a:xfrm>
            <a:off x="12133734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77" name="Text 75"/>
          <p:cNvSpPr/>
          <p:nvPr/>
        </p:nvSpPr>
        <p:spPr>
          <a:xfrm>
            <a:off x="12812167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78" name="Text 76"/>
          <p:cNvSpPr/>
          <p:nvPr/>
        </p:nvSpPr>
        <p:spPr>
          <a:xfrm>
            <a:off x="13490525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79" name="Text 77"/>
          <p:cNvSpPr/>
          <p:nvPr/>
        </p:nvSpPr>
        <p:spPr>
          <a:xfrm>
            <a:off x="14168958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80" name="Text 78"/>
          <p:cNvSpPr/>
          <p:nvPr/>
        </p:nvSpPr>
        <p:spPr>
          <a:xfrm>
            <a:off x="14847317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81" name="Text 79"/>
          <p:cNvSpPr/>
          <p:nvPr/>
        </p:nvSpPr>
        <p:spPr>
          <a:xfrm>
            <a:off x="15735226" y="306444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3,2</a:t>
            </a:r>
            <a:endParaRPr lang="en-US" sz="1350" dirty="0"/>
          </a:p>
        </p:txBody>
      </p:sp>
      <p:sp>
        <p:nvSpPr>
          <p:cNvPr id="82" name="Text 80"/>
          <p:cNvSpPr/>
          <p:nvPr/>
        </p:nvSpPr>
        <p:spPr>
          <a:xfrm>
            <a:off x="16611526" y="306444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</a:t>
            </a:r>
            <a:endParaRPr lang="en-US" sz="1350" dirty="0"/>
          </a:p>
        </p:txBody>
      </p:sp>
      <p:sp>
        <p:nvSpPr>
          <p:cNvPr id="83" name="Shape 81"/>
          <p:cNvSpPr/>
          <p:nvPr/>
        </p:nvSpPr>
        <p:spPr>
          <a:xfrm>
            <a:off x="762000" y="358832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84" name="Text 82"/>
          <p:cNvSpPr/>
          <p:nvPr/>
        </p:nvSpPr>
        <p:spPr>
          <a:xfrm>
            <a:off x="762000" y="3345433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76 år</a:t>
            </a:r>
            <a:endParaRPr lang="en-US" sz="1350" dirty="0"/>
          </a:p>
        </p:txBody>
      </p:sp>
      <p:sp>
        <p:nvSpPr>
          <p:cNvPr id="85" name="Text 83"/>
          <p:cNvSpPr/>
          <p:nvPr/>
        </p:nvSpPr>
        <p:spPr>
          <a:xfrm>
            <a:off x="3105150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86" name="Text 84"/>
          <p:cNvSpPr/>
          <p:nvPr/>
        </p:nvSpPr>
        <p:spPr>
          <a:xfrm>
            <a:off x="3783509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87" name="Text 85"/>
          <p:cNvSpPr/>
          <p:nvPr/>
        </p:nvSpPr>
        <p:spPr>
          <a:xfrm>
            <a:off x="4461867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88" name="Text 86"/>
          <p:cNvSpPr/>
          <p:nvPr/>
        </p:nvSpPr>
        <p:spPr>
          <a:xfrm>
            <a:off x="5140300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89" name="Text 87"/>
          <p:cNvSpPr/>
          <p:nvPr/>
        </p:nvSpPr>
        <p:spPr>
          <a:xfrm>
            <a:off x="5818659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0" name="Text 88"/>
          <p:cNvSpPr/>
          <p:nvPr/>
        </p:nvSpPr>
        <p:spPr>
          <a:xfrm>
            <a:off x="6497092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91" name="Text 89"/>
          <p:cNvSpPr/>
          <p:nvPr/>
        </p:nvSpPr>
        <p:spPr>
          <a:xfrm>
            <a:off x="7175450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92" name="Text 90"/>
          <p:cNvSpPr/>
          <p:nvPr/>
        </p:nvSpPr>
        <p:spPr>
          <a:xfrm>
            <a:off x="7853883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93" name="Text 91"/>
          <p:cNvSpPr/>
          <p:nvPr/>
        </p:nvSpPr>
        <p:spPr>
          <a:xfrm>
            <a:off x="8532242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94" name="Text 92"/>
          <p:cNvSpPr/>
          <p:nvPr/>
        </p:nvSpPr>
        <p:spPr>
          <a:xfrm>
            <a:off x="9420151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95" name="Text 93"/>
          <p:cNvSpPr/>
          <p:nvPr/>
        </p:nvSpPr>
        <p:spPr>
          <a:xfrm>
            <a:off x="10098584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96" name="Text 94"/>
          <p:cNvSpPr/>
          <p:nvPr/>
        </p:nvSpPr>
        <p:spPr>
          <a:xfrm>
            <a:off x="10776942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7" name="Text 95"/>
          <p:cNvSpPr/>
          <p:nvPr/>
        </p:nvSpPr>
        <p:spPr>
          <a:xfrm>
            <a:off x="11455375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8" name="Text 96"/>
          <p:cNvSpPr/>
          <p:nvPr/>
        </p:nvSpPr>
        <p:spPr>
          <a:xfrm>
            <a:off x="12133734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99" name="Text 97"/>
          <p:cNvSpPr/>
          <p:nvPr/>
        </p:nvSpPr>
        <p:spPr>
          <a:xfrm>
            <a:off x="12812167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00" name="Text 98"/>
          <p:cNvSpPr/>
          <p:nvPr/>
        </p:nvSpPr>
        <p:spPr>
          <a:xfrm>
            <a:off x="13490525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01" name="Text 99"/>
          <p:cNvSpPr/>
          <p:nvPr/>
        </p:nvSpPr>
        <p:spPr>
          <a:xfrm>
            <a:off x="14168958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02" name="Text 100"/>
          <p:cNvSpPr/>
          <p:nvPr/>
        </p:nvSpPr>
        <p:spPr>
          <a:xfrm>
            <a:off x="14847317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03" name="Text 101"/>
          <p:cNvSpPr/>
          <p:nvPr/>
        </p:nvSpPr>
        <p:spPr>
          <a:xfrm>
            <a:off x="15735226" y="334543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2,8</a:t>
            </a:r>
            <a:endParaRPr lang="en-US" sz="1350" dirty="0"/>
          </a:p>
        </p:txBody>
      </p:sp>
      <p:sp>
        <p:nvSpPr>
          <p:cNvPr id="104" name="Text 102"/>
          <p:cNvSpPr/>
          <p:nvPr/>
        </p:nvSpPr>
        <p:spPr>
          <a:xfrm>
            <a:off x="16611526" y="334543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350" dirty="0"/>
          </a:p>
        </p:txBody>
      </p:sp>
      <p:sp>
        <p:nvSpPr>
          <p:cNvPr id="105" name="Shape 103"/>
          <p:cNvSpPr/>
          <p:nvPr/>
        </p:nvSpPr>
        <p:spPr>
          <a:xfrm>
            <a:off x="762000" y="386930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06" name="Text 104"/>
          <p:cNvSpPr/>
          <p:nvPr/>
        </p:nvSpPr>
        <p:spPr>
          <a:xfrm>
            <a:off x="762000" y="3626421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51 år</a:t>
            </a:r>
            <a:endParaRPr lang="en-US" sz="1350" dirty="0"/>
          </a:p>
        </p:txBody>
      </p:sp>
      <p:sp>
        <p:nvSpPr>
          <p:cNvPr id="107" name="Text 105"/>
          <p:cNvSpPr/>
          <p:nvPr/>
        </p:nvSpPr>
        <p:spPr>
          <a:xfrm>
            <a:off x="3105150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08" name="Text 106"/>
          <p:cNvSpPr/>
          <p:nvPr/>
        </p:nvSpPr>
        <p:spPr>
          <a:xfrm>
            <a:off x="3783509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09" name="Text 107"/>
          <p:cNvSpPr/>
          <p:nvPr/>
        </p:nvSpPr>
        <p:spPr>
          <a:xfrm>
            <a:off x="4461867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10" name="Text 108"/>
          <p:cNvSpPr/>
          <p:nvPr/>
        </p:nvSpPr>
        <p:spPr>
          <a:xfrm>
            <a:off x="5140300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11" name="Text 109"/>
          <p:cNvSpPr/>
          <p:nvPr/>
        </p:nvSpPr>
        <p:spPr>
          <a:xfrm>
            <a:off x="5818659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12" name="Text 110"/>
          <p:cNvSpPr/>
          <p:nvPr/>
        </p:nvSpPr>
        <p:spPr>
          <a:xfrm>
            <a:off x="6497092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13" name="Text 111"/>
          <p:cNvSpPr/>
          <p:nvPr/>
        </p:nvSpPr>
        <p:spPr>
          <a:xfrm>
            <a:off x="7175450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14" name="Text 112"/>
          <p:cNvSpPr/>
          <p:nvPr/>
        </p:nvSpPr>
        <p:spPr>
          <a:xfrm>
            <a:off x="7853883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15" name="Text 113"/>
          <p:cNvSpPr/>
          <p:nvPr/>
        </p:nvSpPr>
        <p:spPr>
          <a:xfrm>
            <a:off x="8532242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16" name="Text 114"/>
          <p:cNvSpPr/>
          <p:nvPr/>
        </p:nvSpPr>
        <p:spPr>
          <a:xfrm>
            <a:off x="9420151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17" name="Text 115"/>
          <p:cNvSpPr/>
          <p:nvPr/>
        </p:nvSpPr>
        <p:spPr>
          <a:xfrm>
            <a:off x="10098584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18" name="Text 116"/>
          <p:cNvSpPr/>
          <p:nvPr/>
        </p:nvSpPr>
        <p:spPr>
          <a:xfrm>
            <a:off x="10776942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19" name="Text 117"/>
          <p:cNvSpPr/>
          <p:nvPr/>
        </p:nvSpPr>
        <p:spPr>
          <a:xfrm>
            <a:off x="11455375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20" name="Text 118"/>
          <p:cNvSpPr/>
          <p:nvPr/>
        </p:nvSpPr>
        <p:spPr>
          <a:xfrm>
            <a:off x="12133734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21" name="Text 119"/>
          <p:cNvSpPr/>
          <p:nvPr/>
        </p:nvSpPr>
        <p:spPr>
          <a:xfrm>
            <a:off x="12812167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22" name="Text 120"/>
          <p:cNvSpPr/>
          <p:nvPr/>
        </p:nvSpPr>
        <p:spPr>
          <a:xfrm>
            <a:off x="13490525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23" name="Text 121"/>
          <p:cNvSpPr/>
          <p:nvPr/>
        </p:nvSpPr>
        <p:spPr>
          <a:xfrm>
            <a:off x="14168958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24" name="Text 122"/>
          <p:cNvSpPr/>
          <p:nvPr/>
        </p:nvSpPr>
        <p:spPr>
          <a:xfrm>
            <a:off x="14847317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25" name="Text 123"/>
          <p:cNvSpPr/>
          <p:nvPr/>
        </p:nvSpPr>
        <p:spPr>
          <a:xfrm>
            <a:off x="15735226" y="362642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3,0</a:t>
            </a:r>
            <a:endParaRPr lang="en-US" sz="1350" dirty="0"/>
          </a:p>
        </p:txBody>
      </p:sp>
      <p:sp>
        <p:nvSpPr>
          <p:cNvPr id="126" name="Text 124"/>
          <p:cNvSpPr/>
          <p:nvPr/>
        </p:nvSpPr>
        <p:spPr>
          <a:xfrm>
            <a:off x="16611526" y="362642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</a:t>
            </a:r>
            <a:endParaRPr lang="en-US" sz="1350" dirty="0"/>
          </a:p>
        </p:txBody>
      </p:sp>
      <p:sp>
        <p:nvSpPr>
          <p:cNvPr id="127" name="Shape 125"/>
          <p:cNvSpPr/>
          <p:nvPr/>
        </p:nvSpPr>
        <p:spPr>
          <a:xfrm>
            <a:off x="762000" y="415029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28" name="Text 126"/>
          <p:cNvSpPr/>
          <p:nvPr/>
        </p:nvSpPr>
        <p:spPr>
          <a:xfrm>
            <a:off x="762000" y="3907408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81 år</a:t>
            </a:r>
            <a:endParaRPr lang="en-US" sz="1350" dirty="0"/>
          </a:p>
        </p:txBody>
      </p:sp>
      <p:sp>
        <p:nvSpPr>
          <p:cNvPr id="129" name="Text 127"/>
          <p:cNvSpPr/>
          <p:nvPr/>
        </p:nvSpPr>
        <p:spPr>
          <a:xfrm>
            <a:off x="3105150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130" name="Text 128"/>
          <p:cNvSpPr/>
          <p:nvPr/>
        </p:nvSpPr>
        <p:spPr>
          <a:xfrm>
            <a:off x="3783509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131" name="Text 129"/>
          <p:cNvSpPr/>
          <p:nvPr/>
        </p:nvSpPr>
        <p:spPr>
          <a:xfrm>
            <a:off x="4461867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132" name="Text 130"/>
          <p:cNvSpPr/>
          <p:nvPr/>
        </p:nvSpPr>
        <p:spPr>
          <a:xfrm>
            <a:off x="5140300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133" name="Text 131"/>
          <p:cNvSpPr/>
          <p:nvPr/>
        </p:nvSpPr>
        <p:spPr>
          <a:xfrm>
            <a:off x="5818659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134" name="Text 132"/>
          <p:cNvSpPr/>
          <p:nvPr/>
        </p:nvSpPr>
        <p:spPr>
          <a:xfrm>
            <a:off x="6497092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135" name="Text 133"/>
          <p:cNvSpPr/>
          <p:nvPr/>
        </p:nvSpPr>
        <p:spPr>
          <a:xfrm>
            <a:off x="7175450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136" name="Text 134"/>
          <p:cNvSpPr/>
          <p:nvPr/>
        </p:nvSpPr>
        <p:spPr>
          <a:xfrm>
            <a:off x="7853883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137" name="Text 135"/>
          <p:cNvSpPr/>
          <p:nvPr/>
        </p:nvSpPr>
        <p:spPr>
          <a:xfrm>
            <a:off x="8532242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138" name="Text 136"/>
          <p:cNvSpPr/>
          <p:nvPr/>
        </p:nvSpPr>
        <p:spPr>
          <a:xfrm>
            <a:off x="9420151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139" name="Text 137"/>
          <p:cNvSpPr/>
          <p:nvPr/>
        </p:nvSpPr>
        <p:spPr>
          <a:xfrm>
            <a:off x="10098584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140" name="Text 138"/>
          <p:cNvSpPr/>
          <p:nvPr/>
        </p:nvSpPr>
        <p:spPr>
          <a:xfrm>
            <a:off x="10776942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141" name="Text 139"/>
          <p:cNvSpPr/>
          <p:nvPr/>
        </p:nvSpPr>
        <p:spPr>
          <a:xfrm>
            <a:off x="11455375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142" name="Text 140"/>
          <p:cNvSpPr/>
          <p:nvPr/>
        </p:nvSpPr>
        <p:spPr>
          <a:xfrm>
            <a:off x="12133734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143" name="Text 141"/>
          <p:cNvSpPr/>
          <p:nvPr/>
        </p:nvSpPr>
        <p:spPr>
          <a:xfrm>
            <a:off x="12812167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144" name="Text 142"/>
          <p:cNvSpPr/>
          <p:nvPr/>
        </p:nvSpPr>
        <p:spPr>
          <a:xfrm>
            <a:off x="13490525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145" name="Text 143"/>
          <p:cNvSpPr/>
          <p:nvPr/>
        </p:nvSpPr>
        <p:spPr>
          <a:xfrm>
            <a:off x="14168958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146" name="Text 144"/>
          <p:cNvSpPr/>
          <p:nvPr/>
        </p:nvSpPr>
        <p:spPr>
          <a:xfrm>
            <a:off x="14847317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147" name="Text 145"/>
          <p:cNvSpPr/>
          <p:nvPr/>
        </p:nvSpPr>
        <p:spPr>
          <a:xfrm>
            <a:off x="15735226" y="390740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</a:t>
            </a:r>
            <a:endParaRPr lang="en-US" sz="1350" dirty="0"/>
          </a:p>
        </p:txBody>
      </p:sp>
      <p:sp>
        <p:nvSpPr>
          <p:cNvPr id="148" name="Text 146"/>
          <p:cNvSpPr/>
          <p:nvPr/>
        </p:nvSpPr>
        <p:spPr>
          <a:xfrm>
            <a:off x="16611526" y="390740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</a:t>
            </a:r>
            <a:endParaRPr lang="en-US" sz="1350" dirty="0"/>
          </a:p>
        </p:txBody>
      </p:sp>
      <p:sp>
        <p:nvSpPr>
          <p:cNvPr id="149" name="Shape 147"/>
          <p:cNvSpPr/>
          <p:nvPr/>
        </p:nvSpPr>
        <p:spPr>
          <a:xfrm>
            <a:off x="762000" y="443128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50" name="Text 148"/>
          <p:cNvSpPr/>
          <p:nvPr/>
        </p:nvSpPr>
        <p:spPr>
          <a:xfrm>
            <a:off x="762000" y="4188396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23 år</a:t>
            </a:r>
            <a:endParaRPr lang="en-US" sz="1350" dirty="0"/>
          </a:p>
        </p:txBody>
      </p:sp>
      <p:sp>
        <p:nvSpPr>
          <p:cNvPr id="151" name="Text 149"/>
          <p:cNvSpPr/>
          <p:nvPr/>
        </p:nvSpPr>
        <p:spPr>
          <a:xfrm>
            <a:off x="3105150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52" name="Text 150"/>
          <p:cNvSpPr/>
          <p:nvPr/>
        </p:nvSpPr>
        <p:spPr>
          <a:xfrm>
            <a:off x="3783509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53" name="Text 151"/>
          <p:cNvSpPr/>
          <p:nvPr/>
        </p:nvSpPr>
        <p:spPr>
          <a:xfrm>
            <a:off x="4461867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54" name="Text 152"/>
          <p:cNvSpPr/>
          <p:nvPr/>
        </p:nvSpPr>
        <p:spPr>
          <a:xfrm>
            <a:off x="5140300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55" name="Text 153"/>
          <p:cNvSpPr/>
          <p:nvPr/>
        </p:nvSpPr>
        <p:spPr>
          <a:xfrm>
            <a:off x="5818659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56" name="Text 154"/>
          <p:cNvSpPr/>
          <p:nvPr/>
        </p:nvSpPr>
        <p:spPr>
          <a:xfrm>
            <a:off x="6497092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57" name="Text 155"/>
          <p:cNvSpPr/>
          <p:nvPr/>
        </p:nvSpPr>
        <p:spPr>
          <a:xfrm>
            <a:off x="7175450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58" name="Text 156"/>
          <p:cNvSpPr/>
          <p:nvPr/>
        </p:nvSpPr>
        <p:spPr>
          <a:xfrm>
            <a:off x="7853883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59" name="Text 157"/>
          <p:cNvSpPr/>
          <p:nvPr/>
        </p:nvSpPr>
        <p:spPr>
          <a:xfrm>
            <a:off x="8532242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60" name="Text 158"/>
          <p:cNvSpPr/>
          <p:nvPr/>
        </p:nvSpPr>
        <p:spPr>
          <a:xfrm>
            <a:off x="9420151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61" name="Text 159"/>
          <p:cNvSpPr/>
          <p:nvPr/>
        </p:nvSpPr>
        <p:spPr>
          <a:xfrm>
            <a:off x="10098584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62" name="Text 160"/>
          <p:cNvSpPr/>
          <p:nvPr/>
        </p:nvSpPr>
        <p:spPr>
          <a:xfrm>
            <a:off x="10776942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63" name="Text 161"/>
          <p:cNvSpPr/>
          <p:nvPr/>
        </p:nvSpPr>
        <p:spPr>
          <a:xfrm>
            <a:off x="11455375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64" name="Text 162"/>
          <p:cNvSpPr/>
          <p:nvPr/>
        </p:nvSpPr>
        <p:spPr>
          <a:xfrm>
            <a:off x="12133734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65" name="Text 163"/>
          <p:cNvSpPr/>
          <p:nvPr/>
        </p:nvSpPr>
        <p:spPr>
          <a:xfrm>
            <a:off x="12812167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66" name="Text 164"/>
          <p:cNvSpPr/>
          <p:nvPr/>
        </p:nvSpPr>
        <p:spPr>
          <a:xfrm>
            <a:off x="13490525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67" name="Text 165"/>
          <p:cNvSpPr/>
          <p:nvPr/>
        </p:nvSpPr>
        <p:spPr>
          <a:xfrm>
            <a:off x="14168958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68" name="Text 166"/>
          <p:cNvSpPr/>
          <p:nvPr/>
        </p:nvSpPr>
        <p:spPr>
          <a:xfrm>
            <a:off x="14847317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69" name="Text 167"/>
          <p:cNvSpPr/>
          <p:nvPr/>
        </p:nvSpPr>
        <p:spPr>
          <a:xfrm>
            <a:off x="15735226" y="418839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2,7</a:t>
            </a:r>
            <a:endParaRPr lang="en-US" sz="1350" dirty="0"/>
          </a:p>
        </p:txBody>
      </p:sp>
      <p:sp>
        <p:nvSpPr>
          <p:cNvPr id="170" name="Text 168"/>
          <p:cNvSpPr/>
          <p:nvPr/>
        </p:nvSpPr>
        <p:spPr>
          <a:xfrm>
            <a:off x="16611526" y="418839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350" dirty="0"/>
          </a:p>
        </p:txBody>
      </p:sp>
      <p:sp>
        <p:nvSpPr>
          <p:cNvPr id="171" name="Shape 169"/>
          <p:cNvSpPr/>
          <p:nvPr/>
        </p:nvSpPr>
        <p:spPr>
          <a:xfrm>
            <a:off x="762000" y="471227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72" name="Text 170"/>
          <p:cNvSpPr/>
          <p:nvPr/>
        </p:nvSpPr>
        <p:spPr>
          <a:xfrm>
            <a:off x="762000" y="4469383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59 år</a:t>
            </a:r>
            <a:endParaRPr lang="en-US" sz="1350" dirty="0"/>
          </a:p>
        </p:txBody>
      </p:sp>
      <p:sp>
        <p:nvSpPr>
          <p:cNvPr id="173" name="Text 171"/>
          <p:cNvSpPr/>
          <p:nvPr/>
        </p:nvSpPr>
        <p:spPr>
          <a:xfrm>
            <a:off x="3105150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74" name="Text 172"/>
          <p:cNvSpPr/>
          <p:nvPr/>
        </p:nvSpPr>
        <p:spPr>
          <a:xfrm>
            <a:off x="3783509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75" name="Text 173"/>
          <p:cNvSpPr/>
          <p:nvPr/>
        </p:nvSpPr>
        <p:spPr>
          <a:xfrm>
            <a:off x="4461867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76" name="Text 174"/>
          <p:cNvSpPr/>
          <p:nvPr/>
        </p:nvSpPr>
        <p:spPr>
          <a:xfrm>
            <a:off x="5140300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77" name="Text 175"/>
          <p:cNvSpPr/>
          <p:nvPr/>
        </p:nvSpPr>
        <p:spPr>
          <a:xfrm>
            <a:off x="5818659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78" name="Text 176"/>
          <p:cNvSpPr/>
          <p:nvPr/>
        </p:nvSpPr>
        <p:spPr>
          <a:xfrm>
            <a:off x="6497092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79" name="Text 177"/>
          <p:cNvSpPr/>
          <p:nvPr/>
        </p:nvSpPr>
        <p:spPr>
          <a:xfrm>
            <a:off x="7175450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80" name="Text 178"/>
          <p:cNvSpPr/>
          <p:nvPr/>
        </p:nvSpPr>
        <p:spPr>
          <a:xfrm>
            <a:off x="7853883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81" name="Text 179"/>
          <p:cNvSpPr/>
          <p:nvPr/>
        </p:nvSpPr>
        <p:spPr>
          <a:xfrm>
            <a:off x="8532242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82" name="Text 180"/>
          <p:cNvSpPr/>
          <p:nvPr/>
        </p:nvSpPr>
        <p:spPr>
          <a:xfrm>
            <a:off x="9420151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83" name="Text 181"/>
          <p:cNvSpPr/>
          <p:nvPr/>
        </p:nvSpPr>
        <p:spPr>
          <a:xfrm>
            <a:off x="10098584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84" name="Text 182"/>
          <p:cNvSpPr/>
          <p:nvPr/>
        </p:nvSpPr>
        <p:spPr>
          <a:xfrm>
            <a:off x="10776942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85" name="Text 183"/>
          <p:cNvSpPr/>
          <p:nvPr/>
        </p:nvSpPr>
        <p:spPr>
          <a:xfrm>
            <a:off x="11455375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86" name="Text 184"/>
          <p:cNvSpPr/>
          <p:nvPr/>
        </p:nvSpPr>
        <p:spPr>
          <a:xfrm>
            <a:off x="12133734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87" name="Text 185"/>
          <p:cNvSpPr/>
          <p:nvPr/>
        </p:nvSpPr>
        <p:spPr>
          <a:xfrm>
            <a:off x="12812167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88" name="Text 186"/>
          <p:cNvSpPr/>
          <p:nvPr/>
        </p:nvSpPr>
        <p:spPr>
          <a:xfrm>
            <a:off x="13490525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89" name="Text 187"/>
          <p:cNvSpPr/>
          <p:nvPr/>
        </p:nvSpPr>
        <p:spPr>
          <a:xfrm>
            <a:off x="14168958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90" name="Text 188"/>
          <p:cNvSpPr/>
          <p:nvPr/>
        </p:nvSpPr>
        <p:spPr>
          <a:xfrm>
            <a:off x="14847317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91" name="Text 189"/>
          <p:cNvSpPr/>
          <p:nvPr/>
        </p:nvSpPr>
        <p:spPr>
          <a:xfrm>
            <a:off x="15735226" y="446938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</a:t>
            </a:r>
            <a:endParaRPr lang="en-US" sz="1350" dirty="0"/>
          </a:p>
        </p:txBody>
      </p:sp>
      <p:sp>
        <p:nvSpPr>
          <p:cNvPr id="192" name="Text 190"/>
          <p:cNvSpPr/>
          <p:nvPr/>
        </p:nvSpPr>
        <p:spPr>
          <a:xfrm>
            <a:off x="16611526" y="446938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2,7</a:t>
            </a:r>
            <a:endParaRPr lang="en-US" sz="1350" dirty="0"/>
          </a:p>
        </p:txBody>
      </p:sp>
      <p:sp>
        <p:nvSpPr>
          <p:cNvPr id="193" name="Shape 191"/>
          <p:cNvSpPr/>
          <p:nvPr/>
        </p:nvSpPr>
        <p:spPr>
          <a:xfrm>
            <a:off x="762000" y="499325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94" name="Text 192"/>
          <p:cNvSpPr/>
          <p:nvPr/>
        </p:nvSpPr>
        <p:spPr>
          <a:xfrm>
            <a:off x="762000" y="4750371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67 år</a:t>
            </a:r>
            <a:endParaRPr lang="en-US" sz="1350" dirty="0"/>
          </a:p>
        </p:txBody>
      </p:sp>
      <p:sp>
        <p:nvSpPr>
          <p:cNvPr id="195" name="Text 193"/>
          <p:cNvSpPr/>
          <p:nvPr/>
        </p:nvSpPr>
        <p:spPr>
          <a:xfrm>
            <a:off x="3105150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96" name="Text 194"/>
          <p:cNvSpPr/>
          <p:nvPr/>
        </p:nvSpPr>
        <p:spPr>
          <a:xfrm>
            <a:off x="3783509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97" name="Text 195"/>
          <p:cNvSpPr/>
          <p:nvPr/>
        </p:nvSpPr>
        <p:spPr>
          <a:xfrm>
            <a:off x="4461867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98" name="Text 196"/>
          <p:cNvSpPr/>
          <p:nvPr/>
        </p:nvSpPr>
        <p:spPr>
          <a:xfrm>
            <a:off x="5140300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99" name="Text 197"/>
          <p:cNvSpPr/>
          <p:nvPr/>
        </p:nvSpPr>
        <p:spPr>
          <a:xfrm>
            <a:off x="5818659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00" name="Text 198"/>
          <p:cNvSpPr/>
          <p:nvPr/>
        </p:nvSpPr>
        <p:spPr>
          <a:xfrm>
            <a:off x="6497092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01" name="Text 199"/>
          <p:cNvSpPr/>
          <p:nvPr/>
        </p:nvSpPr>
        <p:spPr>
          <a:xfrm>
            <a:off x="7175450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02" name="Text 200"/>
          <p:cNvSpPr/>
          <p:nvPr/>
        </p:nvSpPr>
        <p:spPr>
          <a:xfrm>
            <a:off x="7853883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03" name="Text 201"/>
          <p:cNvSpPr/>
          <p:nvPr/>
        </p:nvSpPr>
        <p:spPr>
          <a:xfrm>
            <a:off x="8532242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04" name="Text 202"/>
          <p:cNvSpPr/>
          <p:nvPr/>
        </p:nvSpPr>
        <p:spPr>
          <a:xfrm>
            <a:off x="9420151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05" name="Text 203"/>
          <p:cNvSpPr/>
          <p:nvPr/>
        </p:nvSpPr>
        <p:spPr>
          <a:xfrm>
            <a:off x="10098584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06" name="Text 204"/>
          <p:cNvSpPr/>
          <p:nvPr/>
        </p:nvSpPr>
        <p:spPr>
          <a:xfrm>
            <a:off x="10776942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07" name="Text 205"/>
          <p:cNvSpPr/>
          <p:nvPr/>
        </p:nvSpPr>
        <p:spPr>
          <a:xfrm>
            <a:off x="11455375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08" name="Text 206"/>
          <p:cNvSpPr/>
          <p:nvPr/>
        </p:nvSpPr>
        <p:spPr>
          <a:xfrm>
            <a:off x="12133734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09" name="Text 207"/>
          <p:cNvSpPr/>
          <p:nvPr/>
        </p:nvSpPr>
        <p:spPr>
          <a:xfrm>
            <a:off x="12812167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10" name="Text 208"/>
          <p:cNvSpPr/>
          <p:nvPr/>
        </p:nvSpPr>
        <p:spPr>
          <a:xfrm>
            <a:off x="13490525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11" name="Text 209"/>
          <p:cNvSpPr/>
          <p:nvPr/>
        </p:nvSpPr>
        <p:spPr>
          <a:xfrm>
            <a:off x="14168958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12" name="Text 210"/>
          <p:cNvSpPr/>
          <p:nvPr/>
        </p:nvSpPr>
        <p:spPr>
          <a:xfrm>
            <a:off x="14847317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13" name="Text 211"/>
          <p:cNvSpPr/>
          <p:nvPr/>
        </p:nvSpPr>
        <p:spPr>
          <a:xfrm>
            <a:off x="15735226" y="475037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</a:t>
            </a:r>
            <a:endParaRPr lang="en-US" sz="1350" dirty="0"/>
          </a:p>
        </p:txBody>
      </p:sp>
      <p:sp>
        <p:nvSpPr>
          <p:cNvPr id="214" name="Text 212"/>
          <p:cNvSpPr/>
          <p:nvPr/>
        </p:nvSpPr>
        <p:spPr>
          <a:xfrm>
            <a:off x="16611526" y="475037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2,1</a:t>
            </a:r>
            <a:endParaRPr lang="en-US" sz="1350" dirty="0"/>
          </a:p>
        </p:txBody>
      </p:sp>
      <p:sp>
        <p:nvSpPr>
          <p:cNvPr id="215" name="Shape 213"/>
          <p:cNvSpPr/>
          <p:nvPr/>
        </p:nvSpPr>
        <p:spPr>
          <a:xfrm>
            <a:off x="762000" y="527424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216" name="Text 214"/>
          <p:cNvSpPr/>
          <p:nvPr/>
        </p:nvSpPr>
        <p:spPr>
          <a:xfrm>
            <a:off x="762000" y="5031358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55 år</a:t>
            </a:r>
            <a:endParaRPr lang="en-US" sz="1350" dirty="0"/>
          </a:p>
        </p:txBody>
      </p:sp>
      <p:sp>
        <p:nvSpPr>
          <p:cNvPr id="217" name="Text 215"/>
          <p:cNvSpPr/>
          <p:nvPr/>
        </p:nvSpPr>
        <p:spPr>
          <a:xfrm>
            <a:off x="3105150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18" name="Text 216"/>
          <p:cNvSpPr/>
          <p:nvPr/>
        </p:nvSpPr>
        <p:spPr>
          <a:xfrm>
            <a:off x="3783509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19" name="Text 217"/>
          <p:cNvSpPr/>
          <p:nvPr/>
        </p:nvSpPr>
        <p:spPr>
          <a:xfrm>
            <a:off x="4461867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20" name="Text 218"/>
          <p:cNvSpPr/>
          <p:nvPr/>
        </p:nvSpPr>
        <p:spPr>
          <a:xfrm>
            <a:off x="5140300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21" name="Text 219"/>
          <p:cNvSpPr/>
          <p:nvPr/>
        </p:nvSpPr>
        <p:spPr>
          <a:xfrm>
            <a:off x="5818659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22" name="Text 220"/>
          <p:cNvSpPr/>
          <p:nvPr/>
        </p:nvSpPr>
        <p:spPr>
          <a:xfrm>
            <a:off x="6497092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23" name="Text 221"/>
          <p:cNvSpPr/>
          <p:nvPr/>
        </p:nvSpPr>
        <p:spPr>
          <a:xfrm>
            <a:off x="7175450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24" name="Text 222"/>
          <p:cNvSpPr/>
          <p:nvPr/>
        </p:nvSpPr>
        <p:spPr>
          <a:xfrm>
            <a:off x="7853883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25" name="Text 223"/>
          <p:cNvSpPr/>
          <p:nvPr/>
        </p:nvSpPr>
        <p:spPr>
          <a:xfrm>
            <a:off x="8532242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26" name="Text 224"/>
          <p:cNvSpPr/>
          <p:nvPr/>
        </p:nvSpPr>
        <p:spPr>
          <a:xfrm>
            <a:off x="9420151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27" name="Text 225"/>
          <p:cNvSpPr/>
          <p:nvPr/>
        </p:nvSpPr>
        <p:spPr>
          <a:xfrm>
            <a:off x="10098584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28" name="Text 226"/>
          <p:cNvSpPr/>
          <p:nvPr/>
        </p:nvSpPr>
        <p:spPr>
          <a:xfrm>
            <a:off x="10776942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29" name="Text 227"/>
          <p:cNvSpPr/>
          <p:nvPr/>
        </p:nvSpPr>
        <p:spPr>
          <a:xfrm>
            <a:off x="11455375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30" name="Text 228"/>
          <p:cNvSpPr/>
          <p:nvPr/>
        </p:nvSpPr>
        <p:spPr>
          <a:xfrm>
            <a:off x="12133734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31" name="Text 229"/>
          <p:cNvSpPr/>
          <p:nvPr/>
        </p:nvSpPr>
        <p:spPr>
          <a:xfrm>
            <a:off x="12812167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32" name="Text 230"/>
          <p:cNvSpPr/>
          <p:nvPr/>
        </p:nvSpPr>
        <p:spPr>
          <a:xfrm>
            <a:off x="13490525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33" name="Text 231"/>
          <p:cNvSpPr/>
          <p:nvPr/>
        </p:nvSpPr>
        <p:spPr>
          <a:xfrm>
            <a:off x="14168958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34" name="Text 232"/>
          <p:cNvSpPr/>
          <p:nvPr/>
        </p:nvSpPr>
        <p:spPr>
          <a:xfrm>
            <a:off x="14847317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35" name="Text 233"/>
          <p:cNvSpPr/>
          <p:nvPr/>
        </p:nvSpPr>
        <p:spPr>
          <a:xfrm>
            <a:off x="15735226" y="503135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4,9</a:t>
            </a:r>
            <a:endParaRPr lang="en-US" sz="1350" dirty="0"/>
          </a:p>
        </p:txBody>
      </p:sp>
      <p:sp>
        <p:nvSpPr>
          <p:cNvPr id="236" name="Text 234"/>
          <p:cNvSpPr/>
          <p:nvPr/>
        </p:nvSpPr>
        <p:spPr>
          <a:xfrm>
            <a:off x="16611526" y="503135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1,7</a:t>
            </a:r>
            <a:endParaRPr lang="en-US" sz="1350" dirty="0"/>
          </a:p>
        </p:txBody>
      </p:sp>
      <p:sp>
        <p:nvSpPr>
          <p:cNvPr id="237" name="Shape 235"/>
          <p:cNvSpPr/>
          <p:nvPr/>
        </p:nvSpPr>
        <p:spPr>
          <a:xfrm>
            <a:off x="762000" y="555523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238" name="Text 236"/>
          <p:cNvSpPr/>
          <p:nvPr/>
        </p:nvSpPr>
        <p:spPr>
          <a:xfrm>
            <a:off x="762000" y="5312346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53 år</a:t>
            </a:r>
            <a:endParaRPr lang="en-US" sz="1350" dirty="0"/>
          </a:p>
        </p:txBody>
      </p:sp>
      <p:sp>
        <p:nvSpPr>
          <p:cNvPr id="239" name="Text 237"/>
          <p:cNvSpPr/>
          <p:nvPr/>
        </p:nvSpPr>
        <p:spPr>
          <a:xfrm>
            <a:off x="3105150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40" name="Text 238"/>
          <p:cNvSpPr/>
          <p:nvPr/>
        </p:nvSpPr>
        <p:spPr>
          <a:xfrm>
            <a:off x="3783509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41" name="Text 239"/>
          <p:cNvSpPr/>
          <p:nvPr/>
        </p:nvSpPr>
        <p:spPr>
          <a:xfrm>
            <a:off x="4461867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2" name="Text 240"/>
          <p:cNvSpPr/>
          <p:nvPr/>
        </p:nvSpPr>
        <p:spPr>
          <a:xfrm>
            <a:off x="5140300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43" name="Text 241"/>
          <p:cNvSpPr/>
          <p:nvPr/>
        </p:nvSpPr>
        <p:spPr>
          <a:xfrm>
            <a:off x="5818659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4" name="Text 242"/>
          <p:cNvSpPr/>
          <p:nvPr/>
        </p:nvSpPr>
        <p:spPr>
          <a:xfrm>
            <a:off x="6497092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5" name="Text 243"/>
          <p:cNvSpPr/>
          <p:nvPr/>
        </p:nvSpPr>
        <p:spPr>
          <a:xfrm>
            <a:off x="7175450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46" name="Text 244"/>
          <p:cNvSpPr/>
          <p:nvPr/>
        </p:nvSpPr>
        <p:spPr>
          <a:xfrm>
            <a:off x="7853883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7" name="Text 245"/>
          <p:cNvSpPr/>
          <p:nvPr/>
        </p:nvSpPr>
        <p:spPr>
          <a:xfrm>
            <a:off x="8532242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8" name="Text 246"/>
          <p:cNvSpPr/>
          <p:nvPr/>
        </p:nvSpPr>
        <p:spPr>
          <a:xfrm>
            <a:off x="9420151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49" name="Text 247"/>
          <p:cNvSpPr/>
          <p:nvPr/>
        </p:nvSpPr>
        <p:spPr>
          <a:xfrm>
            <a:off x="10098584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50" name="Text 248"/>
          <p:cNvSpPr/>
          <p:nvPr/>
        </p:nvSpPr>
        <p:spPr>
          <a:xfrm>
            <a:off x="10776942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51" name="Text 249"/>
          <p:cNvSpPr/>
          <p:nvPr/>
        </p:nvSpPr>
        <p:spPr>
          <a:xfrm>
            <a:off x="11455375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52" name="Text 250"/>
          <p:cNvSpPr/>
          <p:nvPr/>
        </p:nvSpPr>
        <p:spPr>
          <a:xfrm>
            <a:off x="12133734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53" name="Text 251"/>
          <p:cNvSpPr/>
          <p:nvPr/>
        </p:nvSpPr>
        <p:spPr>
          <a:xfrm>
            <a:off x="12812167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54" name="Text 252"/>
          <p:cNvSpPr/>
          <p:nvPr/>
        </p:nvSpPr>
        <p:spPr>
          <a:xfrm>
            <a:off x="13490525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55" name="Text 253"/>
          <p:cNvSpPr/>
          <p:nvPr/>
        </p:nvSpPr>
        <p:spPr>
          <a:xfrm>
            <a:off x="14168958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56" name="Text 254"/>
          <p:cNvSpPr/>
          <p:nvPr/>
        </p:nvSpPr>
        <p:spPr>
          <a:xfrm>
            <a:off x="14847317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57" name="Text 255"/>
          <p:cNvSpPr/>
          <p:nvPr/>
        </p:nvSpPr>
        <p:spPr>
          <a:xfrm>
            <a:off x="15735226" y="531234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4,0</a:t>
            </a:r>
            <a:endParaRPr lang="en-US" sz="1350" dirty="0"/>
          </a:p>
        </p:txBody>
      </p:sp>
      <p:sp>
        <p:nvSpPr>
          <p:cNvPr id="258" name="Text 256"/>
          <p:cNvSpPr/>
          <p:nvPr/>
        </p:nvSpPr>
        <p:spPr>
          <a:xfrm>
            <a:off x="16611526" y="531234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1,2</a:t>
            </a:r>
            <a:endParaRPr lang="en-US" sz="1350" dirty="0"/>
          </a:p>
        </p:txBody>
      </p:sp>
      <p:sp>
        <p:nvSpPr>
          <p:cNvPr id="259" name="Shape 257"/>
          <p:cNvSpPr/>
          <p:nvPr/>
        </p:nvSpPr>
        <p:spPr>
          <a:xfrm>
            <a:off x="762000" y="583622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260" name="Text 258"/>
          <p:cNvSpPr/>
          <p:nvPr/>
        </p:nvSpPr>
        <p:spPr>
          <a:xfrm>
            <a:off x="762000" y="5593333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61 år</a:t>
            </a:r>
            <a:endParaRPr lang="en-US" sz="1350" dirty="0"/>
          </a:p>
        </p:txBody>
      </p:sp>
      <p:sp>
        <p:nvSpPr>
          <p:cNvPr id="261" name="Text 259"/>
          <p:cNvSpPr/>
          <p:nvPr/>
        </p:nvSpPr>
        <p:spPr>
          <a:xfrm>
            <a:off x="3105150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62" name="Text 260"/>
          <p:cNvSpPr/>
          <p:nvPr/>
        </p:nvSpPr>
        <p:spPr>
          <a:xfrm>
            <a:off x="3783509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63" name="Text 261"/>
          <p:cNvSpPr/>
          <p:nvPr/>
        </p:nvSpPr>
        <p:spPr>
          <a:xfrm>
            <a:off x="4461867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64" name="Text 262"/>
          <p:cNvSpPr/>
          <p:nvPr/>
        </p:nvSpPr>
        <p:spPr>
          <a:xfrm>
            <a:off x="5140300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65" name="Text 263"/>
          <p:cNvSpPr/>
          <p:nvPr/>
        </p:nvSpPr>
        <p:spPr>
          <a:xfrm>
            <a:off x="5818659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66" name="Text 264"/>
          <p:cNvSpPr/>
          <p:nvPr/>
        </p:nvSpPr>
        <p:spPr>
          <a:xfrm>
            <a:off x="6497092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267" name="Text 265"/>
          <p:cNvSpPr/>
          <p:nvPr/>
        </p:nvSpPr>
        <p:spPr>
          <a:xfrm>
            <a:off x="7175450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68" name="Text 266"/>
          <p:cNvSpPr/>
          <p:nvPr/>
        </p:nvSpPr>
        <p:spPr>
          <a:xfrm>
            <a:off x="7853883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69" name="Text 267"/>
          <p:cNvSpPr/>
          <p:nvPr/>
        </p:nvSpPr>
        <p:spPr>
          <a:xfrm>
            <a:off x="8532242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270" name="Text 268"/>
          <p:cNvSpPr/>
          <p:nvPr/>
        </p:nvSpPr>
        <p:spPr>
          <a:xfrm>
            <a:off x="9420151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271" name="Text 269"/>
          <p:cNvSpPr/>
          <p:nvPr/>
        </p:nvSpPr>
        <p:spPr>
          <a:xfrm>
            <a:off x="10098584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272" name="Text 270"/>
          <p:cNvSpPr/>
          <p:nvPr/>
        </p:nvSpPr>
        <p:spPr>
          <a:xfrm>
            <a:off x="10776942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273" name="Text 271"/>
          <p:cNvSpPr/>
          <p:nvPr/>
        </p:nvSpPr>
        <p:spPr>
          <a:xfrm>
            <a:off x="11455375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274" name="Text 272"/>
          <p:cNvSpPr/>
          <p:nvPr/>
        </p:nvSpPr>
        <p:spPr>
          <a:xfrm>
            <a:off x="12133734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275" name="Text 273"/>
          <p:cNvSpPr/>
          <p:nvPr/>
        </p:nvSpPr>
        <p:spPr>
          <a:xfrm>
            <a:off x="12812167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76" name="Text 274"/>
          <p:cNvSpPr/>
          <p:nvPr/>
        </p:nvSpPr>
        <p:spPr>
          <a:xfrm>
            <a:off x="13490525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277" name="Text 275"/>
          <p:cNvSpPr/>
          <p:nvPr/>
        </p:nvSpPr>
        <p:spPr>
          <a:xfrm>
            <a:off x="14168958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278" name="Text 276"/>
          <p:cNvSpPr/>
          <p:nvPr/>
        </p:nvSpPr>
        <p:spPr>
          <a:xfrm>
            <a:off x="14847317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79" name="Text 277"/>
          <p:cNvSpPr/>
          <p:nvPr/>
        </p:nvSpPr>
        <p:spPr>
          <a:xfrm>
            <a:off x="15735226" y="559333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5,2</a:t>
            </a:r>
            <a:endParaRPr lang="en-US" sz="1350" dirty="0"/>
          </a:p>
        </p:txBody>
      </p:sp>
      <p:sp>
        <p:nvSpPr>
          <p:cNvPr id="280" name="Text 278"/>
          <p:cNvSpPr/>
          <p:nvPr/>
        </p:nvSpPr>
        <p:spPr>
          <a:xfrm>
            <a:off x="16611526" y="559333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2,8</a:t>
            </a:r>
            <a:endParaRPr lang="en-US" sz="1350" dirty="0"/>
          </a:p>
        </p:txBody>
      </p:sp>
      <p:sp>
        <p:nvSpPr>
          <p:cNvPr id="281" name="Shape 279"/>
          <p:cNvSpPr/>
          <p:nvPr/>
        </p:nvSpPr>
        <p:spPr>
          <a:xfrm>
            <a:off x="762000" y="611720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282" name="Text 280"/>
          <p:cNvSpPr/>
          <p:nvPr/>
        </p:nvSpPr>
        <p:spPr>
          <a:xfrm>
            <a:off x="762000" y="5874321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63 år</a:t>
            </a:r>
            <a:endParaRPr lang="en-US" sz="1350" dirty="0"/>
          </a:p>
        </p:txBody>
      </p:sp>
      <p:sp>
        <p:nvSpPr>
          <p:cNvPr id="283" name="Text 281"/>
          <p:cNvSpPr/>
          <p:nvPr/>
        </p:nvSpPr>
        <p:spPr>
          <a:xfrm>
            <a:off x="3105150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84" name="Text 282"/>
          <p:cNvSpPr/>
          <p:nvPr/>
        </p:nvSpPr>
        <p:spPr>
          <a:xfrm>
            <a:off x="3783509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85" name="Text 283"/>
          <p:cNvSpPr/>
          <p:nvPr/>
        </p:nvSpPr>
        <p:spPr>
          <a:xfrm>
            <a:off x="4461867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86" name="Text 284"/>
          <p:cNvSpPr/>
          <p:nvPr/>
        </p:nvSpPr>
        <p:spPr>
          <a:xfrm>
            <a:off x="5140300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87" name="Text 285"/>
          <p:cNvSpPr/>
          <p:nvPr/>
        </p:nvSpPr>
        <p:spPr>
          <a:xfrm>
            <a:off x="5818659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88" name="Text 286"/>
          <p:cNvSpPr/>
          <p:nvPr/>
        </p:nvSpPr>
        <p:spPr>
          <a:xfrm>
            <a:off x="6497092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89" name="Text 287"/>
          <p:cNvSpPr/>
          <p:nvPr/>
        </p:nvSpPr>
        <p:spPr>
          <a:xfrm>
            <a:off x="7175450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90" name="Text 288"/>
          <p:cNvSpPr/>
          <p:nvPr/>
        </p:nvSpPr>
        <p:spPr>
          <a:xfrm>
            <a:off x="7853883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91" name="Text 289"/>
          <p:cNvSpPr/>
          <p:nvPr/>
        </p:nvSpPr>
        <p:spPr>
          <a:xfrm>
            <a:off x="8532242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92" name="Text 290"/>
          <p:cNvSpPr/>
          <p:nvPr/>
        </p:nvSpPr>
        <p:spPr>
          <a:xfrm>
            <a:off x="9420151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93" name="Text 291"/>
          <p:cNvSpPr/>
          <p:nvPr/>
        </p:nvSpPr>
        <p:spPr>
          <a:xfrm>
            <a:off x="10098584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94" name="Text 292"/>
          <p:cNvSpPr/>
          <p:nvPr/>
        </p:nvSpPr>
        <p:spPr>
          <a:xfrm>
            <a:off x="10776942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95" name="Text 293"/>
          <p:cNvSpPr/>
          <p:nvPr/>
        </p:nvSpPr>
        <p:spPr>
          <a:xfrm>
            <a:off x="11455375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96" name="Text 294"/>
          <p:cNvSpPr/>
          <p:nvPr/>
        </p:nvSpPr>
        <p:spPr>
          <a:xfrm>
            <a:off x="12133734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97" name="Text 295"/>
          <p:cNvSpPr/>
          <p:nvPr/>
        </p:nvSpPr>
        <p:spPr>
          <a:xfrm>
            <a:off x="12812167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98" name="Text 296"/>
          <p:cNvSpPr/>
          <p:nvPr/>
        </p:nvSpPr>
        <p:spPr>
          <a:xfrm>
            <a:off x="13490525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99" name="Text 297"/>
          <p:cNvSpPr/>
          <p:nvPr/>
        </p:nvSpPr>
        <p:spPr>
          <a:xfrm>
            <a:off x="14168958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00" name="Text 298"/>
          <p:cNvSpPr/>
          <p:nvPr/>
        </p:nvSpPr>
        <p:spPr>
          <a:xfrm>
            <a:off x="14847317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01" name="Text 299"/>
          <p:cNvSpPr/>
          <p:nvPr/>
        </p:nvSpPr>
        <p:spPr>
          <a:xfrm>
            <a:off x="15735226" y="587432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4,2</a:t>
            </a:r>
            <a:endParaRPr lang="en-US" sz="1350" dirty="0"/>
          </a:p>
        </p:txBody>
      </p:sp>
      <p:sp>
        <p:nvSpPr>
          <p:cNvPr id="302" name="Text 300"/>
          <p:cNvSpPr/>
          <p:nvPr/>
        </p:nvSpPr>
        <p:spPr>
          <a:xfrm>
            <a:off x="16611526" y="587432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1,7</a:t>
            </a:r>
            <a:endParaRPr lang="en-US" sz="1350" dirty="0"/>
          </a:p>
        </p:txBody>
      </p:sp>
      <p:sp>
        <p:nvSpPr>
          <p:cNvPr id="303" name="Shape 301"/>
          <p:cNvSpPr/>
          <p:nvPr/>
        </p:nvSpPr>
        <p:spPr>
          <a:xfrm>
            <a:off x="762000" y="639819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04" name="Text 302"/>
          <p:cNvSpPr/>
          <p:nvPr/>
        </p:nvSpPr>
        <p:spPr>
          <a:xfrm>
            <a:off x="762000" y="6155308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82 år</a:t>
            </a:r>
            <a:endParaRPr lang="en-US" sz="1350" dirty="0"/>
          </a:p>
        </p:txBody>
      </p:sp>
      <p:sp>
        <p:nvSpPr>
          <p:cNvPr id="305" name="Text 303"/>
          <p:cNvSpPr/>
          <p:nvPr/>
        </p:nvSpPr>
        <p:spPr>
          <a:xfrm>
            <a:off x="3105150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06" name="Text 304"/>
          <p:cNvSpPr/>
          <p:nvPr/>
        </p:nvSpPr>
        <p:spPr>
          <a:xfrm>
            <a:off x="3783509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07" name="Text 305"/>
          <p:cNvSpPr/>
          <p:nvPr/>
        </p:nvSpPr>
        <p:spPr>
          <a:xfrm>
            <a:off x="4461867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08" name="Text 306"/>
          <p:cNvSpPr/>
          <p:nvPr/>
        </p:nvSpPr>
        <p:spPr>
          <a:xfrm>
            <a:off x="5140300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09" name="Text 307"/>
          <p:cNvSpPr/>
          <p:nvPr/>
        </p:nvSpPr>
        <p:spPr>
          <a:xfrm>
            <a:off x="5818659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10" name="Text 308"/>
          <p:cNvSpPr/>
          <p:nvPr/>
        </p:nvSpPr>
        <p:spPr>
          <a:xfrm>
            <a:off x="6497092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11" name="Text 309"/>
          <p:cNvSpPr/>
          <p:nvPr/>
        </p:nvSpPr>
        <p:spPr>
          <a:xfrm>
            <a:off x="7175450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12" name="Text 310"/>
          <p:cNvSpPr/>
          <p:nvPr/>
        </p:nvSpPr>
        <p:spPr>
          <a:xfrm>
            <a:off x="7853883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13" name="Text 311"/>
          <p:cNvSpPr/>
          <p:nvPr/>
        </p:nvSpPr>
        <p:spPr>
          <a:xfrm>
            <a:off x="8532242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14" name="Text 312"/>
          <p:cNvSpPr/>
          <p:nvPr/>
        </p:nvSpPr>
        <p:spPr>
          <a:xfrm>
            <a:off x="9420151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15" name="Text 313"/>
          <p:cNvSpPr/>
          <p:nvPr/>
        </p:nvSpPr>
        <p:spPr>
          <a:xfrm>
            <a:off x="10098584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16" name="Text 314"/>
          <p:cNvSpPr/>
          <p:nvPr/>
        </p:nvSpPr>
        <p:spPr>
          <a:xfrm>
            <a:off x="10776942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17" name="Text 315"/>
          <p:cNvSpPr/>
          <p:nvPr/>
        </p:nvSpPr>
        <p:spPr>
          <a:xfrm>
            <a:off x="11455375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18" name="Text 316"/>
          <p:cNvSpPr/>
          <p:nvPr/>
        </p:nvSpPr>
        <p:spPr>
          <a:xfrm>
            <a:off x="12133734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19" name="Text 317"/>
          <p:cNvSpPr/>
          <p:nvPr/>
        </p:nvSpPr>
        <p:spPr>
          <a:xfrm>
            <a:off x="12812167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20" name="Text 318"/>
          <p:cNvSpPr/>
          <p:nvPr/>
        </p:nvSpPr>
        <p:spPr>
          <a:xfrm>
            <a:off x="13490525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21" name="Text 319"/>
          <p:cNvSpPr/>
          <p:nvPr/>
        </p:nvSpPr>
        <p:spPr>
          <a:xfrm>
            <a:off x="14168958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22" name="Text 320"/>
          <p:cNvSpPr/>
          <p:nvPr/>
        </p:nvSpPr>
        <p:spPr>
          <a:xfrm>
            <a:off x="14847317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23" name="Text 321"/>
          <p:cNvSpPr/>
          <p:nvPr/>
        </p:nvSpPr>
        <p:spPr>
          <a:xfrm>
            <a:off x="15735226" y="615530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</a:t>
            </a:r>
            <a:endParaRPr lang="en-US" sz="1350" dirty="0"/>
          </a:p>
        </p:txBody>
      </p:sp>
      <p:sp>
        <p:nvSpPr>
          <p:cNvPr id="324" name="Text 322"/>
          <p:cNvSpPr/>
          <p:nvPr/>
        </p:nvSpPr>
        <p:spPr>
          <a:xfrm>
            <a:off x="16611526" y="615530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2,7</a:t>
            </a:r>
            <a:endParaRPr lang="en-US" sz="1350" dirty="0"/>
          </a:p>
        </p:txBody>
      </p:sp>
      <p:sp>
        <p:nvSpPr>
          <p:cNvPr id="325" name="Shape 323"/>
          <p:cNvSpPr/>
          <p:nvPr/>
        </p:nvSpPr>
        <p:spPr>
          <a:xfrm>
            <a:off x="762000" y="667918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26" name="Text 324"/>
          <p:cNvSpPr/>
          <p:nvPr/>
        </p:nvSpPr>
        <p:spPr>
          <a:xfrm>
            <a:off x="762000" y="6436296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87 år</a:t>
            </a:r>
            <a:endParaRPr lang="en-US" sz="1350" dirty="0"/>
          </a:p>
        </p:txBody>
      </p:sp>
      <p:sp>
        <p:nvSpPr>
          <p:cNvPr id="327" name="Text 325"/>
          <p:cNvSpPr/>
          <p:nvPr/>
        </p:nvSpPr>
        <p:spPr>
          <a:xfrm>
            <a:off x="3105150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28" name="Text 326"/>
          <p:cNvSpPr/>
          <p:nvPr/>
        </p:nvSpPr>
        <p:spPr>
          <a:xfrm>
            <a:off x="3783509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29" name="Text 327"/>
          <p:cNvSpPr/>
          <p:nvPr/>
        </p:nvSpPr>
        <p:spPr>
          <a:xfrm>
            <a:off x="4461867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30" name="Text 328"/>
          <p:cNvSpPr/>
          <p:nvPr/>
        </p:nvSpPr>
        <p:spPr>
          <a:xfrm>
            <a:off x="5140300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31" name="Text 329"/>
          <p:cNvSpPr/>
          <p:nvPr/>
        </p:nvSpPr>
        <p:spPr>
          <a:xfrm>
            <a:off x="5818659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32" name="Text 330"/>
          <p:cNvSpPr/>
          <p:nvPr/>
        </p:nvSpPr>
        <p:spPr>
          <a:xfrm>
            <a:off x="6497092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33" name="Text 331"/>
          <p:cNvSpPr/>
          <p:nvPr/>
        </p:nvSpPr>
        <p:spPr>
          <a:xfrm>
            <a:off x="7175450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34" name="Text 332"/>
          <p:cNvSpPr/>
          <p:nvPr/>
        </p:nvSpPr>
        <p:spPr>
          <a:xfrm>
            <a:off x="7853883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35" name="Text 333"/>
          <p:cNvSpPr/>
          <p:nvPr/>
        </p:nvSpPr>
        <p:spPr>
          <a:xfrm>
            <a:off x="8532242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36" name="Text 334"/>
          <p:cNvSpPr/>
          <p:nvPr/>
        </p:nvSpPr>
        <p:spPr>
          <a:xfrm>
            <a:off x="9420151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37" name="Text 335"/>
          <p:cNvSpPr/>
          <p:nvPr/>
        </p:nvSpPr>
        <p:spPr>
          <a:xfrm>
            <a:off x="10098584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38" name="Text 336"/>
          <p:cNvSpPr/>
          <p:nvPr/>
        </p:nvSpPr>
        <p:spPr>
          <a:xfrm>
            <a:off x="10776942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39" name="Text 337"/>
          <p:cNvSpPr/>
          <p:nvPr/>
        </p:nvSpPr>
        <p:spPr>
          <a:xfrm>
            <a:off x="11455375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40" name="Text 338"/>
          <p:cNvSpPr/>
          <p:nvPr/>
        </p:nvSpPr>
        <p:spPr>
          <a:xfrm>
            <a:off x="12133734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41" name="Text 339"/>
          <p:cNvSpPr/>
          <p:nvPr/>
        </p:nvSpPr>
        <p:spPr>
          <a:xfrm>
            <a:off x="12812167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42" name="Text 340"/>
          <p:cNvSpPr/>
          <p:nvPr/>
        </p:nvSpPr>
        <p:spPr>
          <a:xfrm>
            <a:off x="13490525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43" name="Text 341"/>
          <p:cNvSpPr/>
          <p:nvPr/>
        </p:nvSpPr>
        <p:spPr>
          <a:xfrm>
            <a:off x="14168958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44" name="Text 342"/>
          <p:cNvSpPr/>
          <p:nvPr/>
        </p:nvSpPr>
        <p:spPr>
          <a:xfrm>
            <a:off x="14847317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45" name="Text 343"/>
          <p:cNvSpPr/>
          <p:nvPr/>
        </p:nvSpPr>
        <p:spPr>
          <a:xfrm>
            <a:off x="15735226" y="643629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</a:t>
            </a:r>
            <a:endParaRPr lang="en-US" sz="1350" dirty="0"/>
          </a:p>
        </p:txBody>
      </p:sp>
      <p:sp>
        <p:nvSpPr>
          <p:cNvPr id="346" name="Text 344"/>
          <p:cNvSpPr/>
          <p:nvPr/>
        </p:nvSpPr>
        <p:spPr>
          <a:xfrm>
            <a:off x="16611526" y="643629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3,2</a:t>
            </a:r>
            <a:endParaRPr lang="en-US" sz="1350" dirty="0"/>
          </a:p>
        </p:txBody>
      </p:sp>
      <p:sp>
        <p:nvSpPr>
          <p:cNvPr id="347" name="Shape 345"/>
          <p:cNvSpPr/>
          <p:nvPr/>
        </p:nvSpPr>
        <p:spPr>
          <a:xfrm>
            <a:off x="762000" y="696017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48" name="Text 346"/>
          <p:cNvSpPr/>
          <p:nvPr/>
        </p:nvSpPr>
        <p:spPr>
          <a:xfrm>
            <a:off x="762000" y="6717283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78 år</a:t>
            </a:r>
            <a:endParaRPr lang="en-US" sz="1350" dirty="0"/>
          </a:p>
        </p:txBody>
      </p:sp>
      <p:sp>
        <p:nvSpPr>
          <p:cNvPr id="349" name="Text 347"/>
          <p:cNvSpPr/>
          <p:nvPr/>
        </p:nvSpPr>
        <p:spPr>
          <a:xfrm>
            <a:off x="3105150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0" name="Text 348"/>
          <p:cNvSpPr/>
          <p:nvPr/>
        </p:nvSpPr>
        <p:spPr>
          <a:xfrm>
            <a:off x="3783509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1" name="Text 349"/>
          <p:cNvSpPr/>
          <p:nvPr/>
        </p:nvSpPr>
        <p:spPr>
          <a:xfrm>
            <a:off x="4461867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2" name="Text 350"/>
          <p:cNvSpPr/>
          <p:nvPr/>
        </p:nvSpPr>
        <p:spPr>
          <a:xfrm>
            <a:off x="5140300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53" name="Text 351"/>
          <p:cNvSpPr/>
          <p:nvPr/>
        </p:nvSpPr>
        <p:spPr>
          <a:xfrm>
            <a:off x="5818659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4" name="Text 352"/>
          <p:cNvSpPr/>
          <p:nvPr/>
        </p:nvSpPr>
        <p:spPr>
          <a:xfrm>
            <a:off x="6497092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5" name="Text 353"/>
          <p:cNvSpPr/>
          <p:nvPr/>
        </p:nvSpPr>
        <p:spPr>
          <a:xfrm>
            <a:off x="7175450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6" name="Text 354"/>
          <p:cNvSpPr/>
          <p:nvPr/>
        </p:nvSpPr>
        <p:spPr>
          <a:xfrm>
            <a:off x="7853883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7" name="Text 355"/>
          <p:cNvSpPr/>
          <p:nvPr/>
        </p:nvSpPr>
        <p:spPr>
          <a:xfrm>
            <a:off x="8532242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8" name="Text 356"/>
          <p:cNvSpPr/>
          <p:nvPr/>
        </p:nvSpPr>
        <p:spPr>
          <a:xfrm>
            <a:off x="9420151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9" name="Text 357"/>
          <p:cNvSpPr/>
          <p:nvPr/>
        </p:nvSpPr>
        <p:spPr>
          <a:xfrm>
            <a:off x="10098584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60" name="Text 358"/>
          <p:cNvSpPr/>
          <p:nvPr/>
        </p:nvSpPr>
        <p:spPr>
          <a:xfrm>
            <a:off x="10776942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61" name="Text 359"/>
          <p:cNvSpPr/>
          <p:nvPr/>
        </p:nvSpPr>
        <p:spPr>
          <a:xfrm>
            <a:off x="11455375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62" name="Text 360"/>
          <p:cNvSpPr/>
          <p:nvPr/>
        </p:nvSpPr>
        <p:spPr>
          <a:xfrm>
            <a:off x="12133734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63" name="Text 361"/>
          <p:cNvSpPr/>
          <p:nvPr/>
        </p:nvSpPr>
        <p:spPr>
          <a:xfrm>
            <a:off x="12812167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64" name="Text 362"/>
          <p:cNvSpPr/>
          <p:nvPr/>
        </p:nvSpPr>
        <p:spPr>
          <a:xfrm>
            <a:off x="13490525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65" name="Text 363"/>
          <p:cNvSpPr/>
          <p:nvPr/>
        </p:nvSpPr>
        <p:spPr>
          <a:xfrm>
            <a:off x="14168958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66" name="Text 364"/>
          <p:cNvSpPr/>
          <p:nvPr/>
        </p:nvSpPr>
        <p:spPr>
          <a:xfrm>
            <a:off x="14847317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67" name="Text 365"/>
          <p:cNvSpPr/>
          <p:nvPr/>
        </p:nvSpPr>
        <p:spPr>
          <a:xfrm>
            <a:off x="15735226" y="671728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5,9</a:t>
            </a:r>
            <a:endParaRPr lang="en-US" sz="1350" dirty="0"/>
          </a:p>
        </p:txBody>
      </p:sp>
      <p:sp>
        <p:nvSpPr>
          <p:cNvPr id="368" name="Text 366"/>
          <p:cNvSpPr/>
          <p:nvPr/>
        </p:nvSpPr>
        <p:spPr>
          <a:xfrm>
            <a:off x="16611526" y="671728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5,4</a:t>
            </a:r>
            <a:endParaRPr lang="en-US" sz="1350" dirty="0"/>
          </a:p>
        </p:txBody>
      </p:sp>
      <p:sp>
        <p:nvSpPr>
          <p:cNvPr id="369" name="Shape 367"/>
          <p:cNvSpPr/>
          <p:nvPr/>
        </p:nvSpPr>
        <p:spPr>
          <a:xfrm>
            <a:off x="762000" y="724115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70" name="Text 368"/>
          <p:cNvSpPr/>
          <p:nvPr/>
        </p:nvSpPr>
        <p:spPr>
          <a:xfrm>
            <a:off x="762000" y="6998271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56 år</a:t>
            </a:r>
            <a:endParaRPr lang="en-US" sz="1350" dirty="0"/>
          </a:p>
        </p:txBody>
      </p:sp>
      <p:sp>
        <p:nvSpPr>
          <p:cNvPr id="371" name="Text 369"/>
          <p:cNvSpPr/>
          <p:nvPr/>
        </p:nvSpPr>
        <p:spPr>
          <a:xfrm>
            <a:off x="3105150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72" name="Text 370"/>
          <p:cNvSpPr/>
          <p:nvPr/>
        </p:nvSpPr>
        <p:spPr>
          <a:xfrm>
            <a:off x="3783509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73" name="Text 371"/>
          <p:cNvSpPr/>
          <p:nvPr/>
        </p:nvSpPr>
        <p:spPr>
          <a:xfrm>
            <a:off x="4461867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74" name="Text 372"/>
          <p:cNvSpPr/>
          <p:nvPr/>
        </p:nvSpPr>
        <p:spPr>
          <a:xfrm>
            <a:off x="5140300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75" name="Text 373"/>
          <p:cNvSpPr/>
          <p:nvPr/>
        </p:nvSpPr>
        <p:spPr>
          <a:xfrm>
            <a:off x="5818659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76" name="Text 374"/>
          <p:cNvSpPr/>
          <p:nvPr/>
        </p:nvSpPr>
        <p:spPr>
          <a:xfrm>
            <a:off x="6497092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77" name="Text 375"/>
          <p:cNvSpPr/>
          <p:nvPr/>
        </p:nvSpPr>
        <p:spPr>
          <a:xfrm>
            <a:off x="7175450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78" name="Text 376"/>
          <p:cNvSpPr/>
          <p:nvPr/>
        </p:nvSpPr>
        <p:spPr>
          <a:xfrm>
            <a:off x="7853883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79" name="Text 377"/>
          <p:cNvSpPr/>
          <p:nvPr/>
        </p:nvSpPr>
        <p:spPr>
          <a:xfrm>
            <a:off x="8532242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80" name="Text 378"/>
          <p:cNvSpPr/>
          <p:nvPr/>
        </p:nvSpPr>
        <p:spPr>
          <a:xfrm>
            <a:off x="9420151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81" name="Text 379"/>
          <p:cNvSpPr/>
          <p:nvPr/>
        </p:nvSpPr>
        <p:spPr>
          <a:xfrm>
            <a:off x="10098584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82" name="Text 380"/>
          <p:cNvSpPr/>
          <p:nvPr/>
        </p:nvSpPr>
        <p:spPr>
          <a:xfrm>
            <a:off x="10776942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83" name="Text 381"/>
          <p:cNvSpPr/>
          <p:nvPr/>
        </p:nvSpPr>
        <p:spPr>
          <a:xfrm>
            <a:off x="11455375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84" name="Text 382"/>
          <p:cNvSpPr/>
          <p:nvPr/>
        </p:nvSpPr>
        <p:spPr>
          <a:xfrm>
            <a:off x="12133734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85" name="Text 383"/>
          <p:cNvSpPr/>
          <p:nvPr/>
        </p:nvSpPr>
        <p:spPr>
          <a:xfrm>
            <a:off x="12812167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86" name="Text 384"/>
          <p:cNvSpPr/>
          <p:nvPr/>
        </p:nvSpPr>
        <p:spPr>
          <a:xfrm>
            <a:off x="13490525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87" name="Text 385"/>
          <p:cNvSpPr/>
          <p:nvPr/>
        </p:nvSpPr>
        <p:spPr>
          <a:xfrm>
            <a:off x="14168958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88" name="Text 386"/>
          <p:cNvSpPr/>
          <p:nvPr/>
        </p:nvSpPr>
        <p:spPr>
          <a:xfrm>
            <a:off x="14847317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89" name="Text 387"/>
          <p:cNvSpPr/>
          <p:nvPr/>
        </p:nvSpPr>
        <p:spPr>
          <a:xfrm>
            <a:off x="15735226" y="699827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4,2</a:t>
            </a:r>
            <a:endParaRPr lang="en-US" sz="1350" dirty="0"/>
          </a:p>
        </p:txBody>
      </p:sp>
      <p:sp>
        <p:nvSpPr>
          <p:cNvPr id="390" name="Text 388"/>
          <p:cNvSpPr/>
          <p:nvPr/>
        </p:nvSpPr>
        <p:spPr>
          <a:xfrm>
            <a:off x="16611526" y="699827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1,8</a:t>
            </a:r>
            <a:endParaRPr lang="en-US" sz="1350" dirty="0"/>
          </a:p>
        </p:txBody>
      </p:sp>
      <p:sp>
        <p:nvSpPr>
          <p:cNvPr id="391" name="Shape 389"/>
          <p:cNvSpPr/>
          <p:nvPr/>
        </p:nvSpPr>
        <p:spPr>
          <a:xfrm>
            <a:off x="762000" y="752214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92" name="Text 390"/>
          <p:cNvSpPr/>
          <p:nvPr/>
        </p:nvSpPr>
        <p:spPr>
          <a:xfrm>
            <a:off x="762000" y="7279258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66 år</a:t>
            </a:r>
            <a:endParaRPr lang="en-US" sz="1350" dirty="0"/>
          </a:p>
        </p:txBody>
      </p:sp>
      <p:sp>
        <p:nvSpPr>
          <p:cNvPr id="393" name="Text 391"/>
          <p:cNvSpPr/>
          <p:nvPr/>
        </p:nvSpPr>
        <p:spPr>
          <a:xfrm>
            <a:off x="3105150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5,50</a:t>
            </a:r>
            <a:endParaRPr lang="en-US" sz="1350" dirty="0"/>
          </a:p>
        </p:txBody>
      </p:sp>
      <p:sp>
        <p:nvSpPr>
          <p:cNvPr id="394" name="Text 392"/>
          <p:cNvSpPr/>
          <p:nvPr/>
        </p:nvSpPr>
        <p:spPr>
          <a:xfrm>
            <a:off x="3783509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95" name="Text 393"/>
          <p:cNvSpPr/>
          <p:nvPr/>
        </p:nvSpPr>
        <p:spPr>
          <a:xfrm>
            <a:off x="4461867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5,50</a:t>
            </a:r>
            <a:endParaRPr lang="en-US" sz="1350" dirty="0"/>
          </a:p>
        </p:txBody>
      </p:sp>
      <p:sp>
        <p:nvSpPr>
          <p:cNvPr id="396" name="Text 394"/>
          <p:cNvSpPr/>
          <p:nvPr/>
        </p:nvSpPr>
        <p:spPr>
          <a:xfrm>
            <a:off x="5140300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397" name="Text 395"/>
          <p:cNvSpPr/>
          <p:nvPr/>
        </p:nvSpPr>
        <p:spPr>
          <a:xfrm>
            <a:off x="5818659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398" name="Text 396"/>
          <p:cNvSpPr/>
          <p:nvPr/>
        </p:nvSpPr>
        <p:spPr>
          <a:xfrm>
            <a:off x="6497092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399" name="Text 397"/>
          <p:cNvSpPr/>
          <p:nvPr/>
        </p:nvSpPr>
        <p:spPr>
          <a:xfrm>
            <a:off x="7175450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400" name="Text 398"/>
          <p:cNvSpPr/>
          <p:nvPr/>
        </p:nvSpPr>
        <p:spPr>
          <a:xfrm>
            <a:off x="7853883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401" name="Text 399"/>
          <p:cNvSpPr/>
          <p:nvPr/>
        </p:nvSpPr>
        <p:spPr>
          <a:xfrm>
            <a:off x="8532242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402" name="Text 400"/>
          <p:cNvSpPr/>
          <p:nvPr/>
        </p:nvSpPr>
        <p:spPr>
          <a:xfrm>
            <a:off x="9420151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03" name="Text 401"/>
          <p:cNvSpPr/>
          <p:nvPr/>
        </p:nvSpPr>
        <p:spPr>
          <a:xfrm>
            <a:off x="10098584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04" name="Text 402"/>
          <p:cNvSpPr/>
          <p:nvPr/>
        </p:nvSpPr>
        <p:spPr>
          <a:xfrm>
            <a:off x="10776942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05" name="Text 403"/>
          <p:cNvSpPr/>
          <p:nvPr/>
        </p:nvSpPr>
        <p:spPr>
          <a:xfrm>
            <a:off x="11455375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06" name="Text 404"/>
          <p:cNvSpPr/>
          <p:nvPr/>
        </p:nvSpPr>
        <p:spPr>
          <a:xfrm>
            <a:off x="12133734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07" name="Text 405"/>
          <p:cNvSpPr/>
          <p:nvPr/>
        </p:nvSpPr>
        <p:spPr>
          <a:xfrm>
            <a:off x="12812167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08" name="Text 406"/>
          <p:cNvSpPr/>
          <p:nvPr/>
        </p:nvSpPr>
        <p:spPr>
          <a:xfrm>
            <a:off x="13490525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09" name="Text 407"/>
          <p:cNvSpPr/>
          <p:nvPr/>
        </p:nvSpPr>
        <p:spPr>
          <a:xfrm>
            <a:off x="14168958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410" name="Text 408"/>
          <p:cNvSpPr/>
          <p:nvPr/>
        </p:nvSpPr>
        <p:spPr>
          <a:xfrm>
            <a:off x="14847317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11" name="Text 409"/>
          <p:cNvSpPr/>
          <p:nvPr/>
        </p:nvSpPr>
        <p:spPr>
          <a:xfrm>
            <a:off x="15735226" y="727925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</a:t>
            </a:r>
            <a:endParaRPr lang="en-US" sz="1350" dirty="0"/>
          </a:p>
        </p:txBody>
      </p:sp>
      <p:sp>
        <p:nvSpPr>
          <p:cNvPr id="412" name="Text 410"/>
          <p:cNvSpPr/>
          <p:nvPr/>
        </p:nvSpPr>
        <p:spPr>
          <a:xfrm>
            <a:off x="16611526" y="727925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3,3</a:t>
            </a:r>
            <a:endParaRPr lang="en-US" sz="1350" dirty="0"/>
          </a:p>
        </p:txBody>
      </p:sp>
      <p:sp>
        <p:nvSpPr>
          <p:cNvPr id="413" name="Shape 411"/>
          <p:cNvSpPr/>
          <p:nvPr/>
        </p:nvSpPr>
        <p:spPr>
          <a:xfrm>
            <a:off x="762000" y="780313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14" name="Text 412"/>
          <p:cNvSpPr/>
          <p:nvPr/>
        </p:nvSpPr>
        <p:spPr>
          <a:xfrm>
            <a:off x="762000" y="7560246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51 år</a:t>
            </a:r>
            <a:endParaRPr lang="en-US" sz="1350" dirty="0"/>
          </a:p>
        </p:txBody>
      </p:sp>
      <p:sp>
        <p:nvSpPr>
          <p:cNvPr id="415" name="Text 413"/>
          <p:cNvSpPr/>
          <p:nvPr/>
        </p:nvSpPr>
        <p:spPr>
          <a:xfrm>
            <a:off x="3105150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16" name="Text 414"/>
          <p:cNvSpPr/>
          <p:nvPr/>
        </p:nvSpPr>
        <p:spPr>
          <a:xfrm>
            <a:off x="3783509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17" name="Text 415"/>
          <p:cNvSpPr/>
          <p:nvPr/>
        </p:nvSpPr>
        <p:spPr>
          <a:xfrm>
            <a:off x="4461867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18" name="Text 416"/>
          <p:cNvSpPr/>
          <p:nvPr/>
        </p:nvSpPr>
        <p:spPr>
          <a:xfrm>
            <a:off x="5140300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19" name="Text 417"/>
          <p:cNvSpPr/>
          <p:nvPr/>
        </p:nvSpPr>
        <p:spPr>
          <a:xfrm>
            <a:off x="5818659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20" name="Text 418"/>
          <p:cNvSpPr/>
          <p:nvPr/>
        </p:nvSpPr>
        <p:spPr>
          <a:xfrm>
            <a:off x="6497092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21" name="Text 419"/>
          <p:cNvSpPr/>
          <p:nvPr/>
        </p:nvSpPr>
        <p:spPr>
          <a:xfrm>
            <a:off x="7175450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22" name="Text 420"/>
          <p:cNvSpPr/>
          <p:nvPr/>
        </p:nvSpPr>
        <p:spPr>
          <a:xfrm>
            <a:off x="7853883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23" name="Text 421"/>
          <p:cNvSpPr/>
          <p:nvPr/>
        </p:nvSpPr>
        <p:spPr>
          <a:xfrm>
            <a:off x="8532242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24" name="Text 422"/>
          <p:cNvSpPr/>
          <p:nvPr/>
        </p:nvSpPr>
        <p:spPr>
          <a:xfrm>
            <a:off x="9420151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25" name="Text 423"/>
          <p:cNvSpPr/>
          <p:nvPr/>
        </p:nvSpPr>
        <p:spPr>
          <a:xfrm>
            <a:off x="10098584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26" name="Text 424"/>
          <p:cNvSpPr/>
          <p:nvPr/>
        </p:nvSpPr>
        <p:spPr>
          <a:xfrm>
            <a:off x="10776942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27" name="Text 425"/>
          <p:cNvSpPr/>
          <p:nvPr/>
        </p:nvSpPr>
        <p:spPr>
          <a:xfrm>
            <a:off x="11455375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28" name="Text 426"/>
          <p:cNvSpPr/>
          <p:nvPr/>
        </p:nvSpPr>
        <p:spPr>
          <a:xfrm>
            <a:off x="12133734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29" name="Text 427"/>
          <p:cNvSpPr/>
          <p:nvPr/>
        </p:nvSpPr>
        <p:spPr>
          <a:xfrm>
            <a:off x="12812167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30" name="Text 428"/>
          <p:cNvSpPr/>
          <p:nvPr/>
        </p:nvSpPr>
        <p:spPr>
          <a:xfrm>
            <a:off x="13490525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31" name="Text 429"/>
          <p:cNvSpPr/>
          <p:nvPr/>
        </p:nvSpPr>
        <p:spPr>
          <a:xfrm>
            <a:off x="14168958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432" name="Text 430"/>
          <p:cNvSpPr/>
          <p:nvPr/>
        </p:nvSpPr>
        <p:spPr>
          <a:xfrm>
            <a:off x="14847317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433" name="Text 431"/>
          <p:cNvSpPr/>
          <p:nvPr/>
        </p:nvSpPr>
        <p:spPr>
          <a:xfrm>
            <a:off x="15735226" y="756024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5,2</a:t>
            </a:r>
            <a:endParaRPr lang="en-US" sz="1350" dirty="0"/>
          </a:p>
        </p:txBody>
      </p:sp>
      <p:sp>
        <p:nvSpPr>
          <p:cNvPr id="434" name="Text 432"/>
          <p:cNvSpPr/>
          <p:nvPr/>
        </p:nvSpPr>
        <p:spPr>
          <a:xfrm>
            <a:off x="16611526" y="756024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</a:t>
            </a:r>
            <a:endParaRPr lang="en-US" sz="1350" dirty="0"/>
          </a:p>
        </p:txBody>
      </p:sp>
      <p:sp>
        <p:nvSpPr>
          <p:cNvPr id="435" name="Shape 433"/>
          <p:cNvSpPr/>
          <p:nvPr/>
        </p:nvSpPr>
        <p:spPr>
          <a:xfrm>
            <a:off x="762000" y="808412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36" name="Text 434"/>
          <p:cNvSpPr/>
          <p:nvPr/>
        </p:nvSpPr>
        <p:spPr>
          <a:xfrm>
            <a:off x="762000" y="7841233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60 år</a:t>
            </a:r>
            <a:endParaRPr lang="en-US" sz="1350" dirty="0"/>
          </a:p>
        </p:txBody>
      </p:sp>
      <p:sp>
        <p:nvSpPr>
          <p:cNvPr id="437" name="Text 435"/>
          <p:cNvSpPr/>
          <p:nvPr/>
        </p:nvSpPr>
        <p:spPr>
          <a:xfrm>
            <a:off x="3105150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38" name="Text 436"/>
          <p:cNvSpPr/>
          <p:nvPr/>
        </p:nvSpPr>
        <p:spPr>
          <a:xfrm>
            <a:off x="3783509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39" name="Text 437"/>
          <p:cNvSpPr/>
          <p:nvPr/>
        </p:nvSpPr>
        <p:spPr>
          <a:xfrm>
            <a:off x="4461867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40" name="Text 438"/>
          <p:cNvSpPr/>
          <p:nvPr/>
        </p:nvSpPr>
        <p:spPr>
          <a:xfrm>
            <a:off x="5140300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41" name="Text 439"/>
          <p:cNvSpPr/>
          <p:nvPr/>
        </p:nvSpPr>
        <p:spPr>
          <a:xfrm>
            <a:off x="5818659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42" name="Text 440"/>
          <p:cNvSpPr/>
          <p:nvPr/>
        </p:nvSpPr>
        <p:spPr>
          <a:xfrm>
            <a:off x="6497092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43" name="Text 441"/>
          <p:cNvSpPr/>
          <p:nvPr/>
        </p:nvSpPr>
        <p:spPr>
          <a:xfrm>
            <a:off x="7175450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44" name="Text 442"/>
          <p:cNvSpPr/>
          <p:nvPr/>
        </p:nvSpPr>
        <p:spPr>
          <a:xfrm>
            <a:off x="7853883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45" name="Text 443"/>
          <p:cNvSpPr/>
          <p:nvPr/>
        </p:nvSpPr>
        <p:spPr>
          <a:xfrm>
            <a:off x="8532242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46" name="Text 444"/>
          <p:cNvSpPr/>
          <p:nvPr/>
        </p:nvSpPr>
        <p:spPr>
          <a:xfrm>
            <a:off x="9420151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47" name="Text 445"/>
          <p:cNvSpPr/>
          <p:nvPr/>
        </p:nvSpPr>
        <p:spPr>
          <a:xfrm>
            <a:off x="10098584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48" name="Text 446"/>
          <p:cNvSpPr/>
          <p:nvPr/>
        </p:nvSpPr>
        <p:spPr>
          <a:xfrm>
            <a:off x="10776942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49" name="Text 447"/>
          <p:cNvSpPr/>
          <p:nvPr/>
        </p:nvSpPr>
        <p:spPr>
          <a:xfrm>
            <a:off x="11455375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50" name="Text 448"/>
          <p:cNvSpPr/>
          <p:nvPr/>
        </p:nvSpPr>
        <p:spPr>
          <a:xfrm>
            <a:off x="12133734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51" name="Text 449"/>
          <p:cNvSpPr/>
          <p:nvPr/>
        </p:nvSpPr>
        <p:spPr>
          <a:xfrm>
            <a:off x="12812167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52" name="Text 450"/>
          <p:cNvSpPr/>
          <p:nvPr/>
        </p:nvSpPr>
        <p:spPr>
          <a:xfrm>
            <a:off x="13490525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53" name="Text 451"/>
          <p:cNvSpPr/>
          <p:nvPr/>
        </p:nvSpPr>
        <p:spPr>
          <a:xfrm>
            <a:off x="14168958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54" name="Text 452"/>
          <p:cNvSpPr/>
          <p:nvPr/>
        </p:nvSpPr>
        <p:spPr>
          <a:xfrm>
            <a:off x="14847317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55" name="Text 453"/>
          <p:cNvSpPr/>
          <p:nvPr/>
        </p:nvSpPr>
        <p:spPr>
          <a:xfrm>
            <a:off x="15735226" y="784123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3,8</a:t>
            </a:r>
            <a:endParaRPr lang="en-US" sz="1350" dirty="0"/>
          </a:p>
        </p:txBody>
      </p:sp>
      <p:sp>
        <p:nvSpPr>
          <p:cNvPr id="456" name="Text 454"/>
          <p:cNvSpPr/>
          <p:nvPr/>
        </p:nvSpPr>
        <p:spPr>
          <a:xfrm>
            <a:off x="16611526" y="784123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2,1</a:t>
            </a:r>
            <a:endParaRPr lang="en-US" sz="1350" dirty="0"/>
          </a:p>
        </p:txBody>
      </p:sp>
      <p:sp>
        <p:nvSpPr>
          <p:cNvPr id="457" name="Shape 455"/>
          <p:cNvSpPr/>
          <p:nvPr/>
        </p:nvSpPr>
        <p:spPr>
          <a:xfrm>
            <a:off x="762000" y="836510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58" name="Text 456"/>
          <p:cNvSpPr/>
          <p:nvPr/>
        </p:nvSpPr>
        <p:spPr>
          <a:xfrm>
            <a:off x="762000" y="8122221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83 år</a:t>
            </a:r>
            <a:endParaRPr lang="en-US" sz="1350" dirty="0"/>
          </a:p>
        </p:txBody>
      </p:sp>
      <p:sp>
        <p:nvSpPr>
          <p:cNvPr id="459" name="Text 457"/>
          <p:cNvSpPr/>
          <p:nvPr/>
        </p:nvSpPr>
        <p:spPr>
          <a:xfrm>
            <a:off x="3105150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60" name="Text 458"/>
          <p:cNvSpPr/>
          <p:nvPr/>
        </p:nvSpPr>
        <p:spPr>
          <a:xfrm>
            <a:off x="3783509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61" name="Text 459"/>
          <p:cNvSpPr/>
          <p:nvPr/>
        </p:nvSpPr>
        <p:spPr>
          <a:xfrm>
            <a:off x="4461867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62" name="Text 460"/>
          <p:cNvSpPr/>
          <p:nvPr/>
        </p:nvSpPr>
        <p:spPr>
          <a:xfrm>
            <a:off x="5140300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63" name="Text 461"/>
          <p:cNvSpPr/>
          <p:nvPr/>
        </p:nvSpPr>
        <p:spPr>
          <a:xfrm>
            <a:off x="5818659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64" name="Text 462"/>
          <p:cNvSpPr/>
          <p:nvPr/>
        </p:nvSpPr>
        <p:spPr>
          <a:xfrm>
            <a:off x="6497092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65" name="Text 463"/>
          <p:cNvSpPr/>
          <p:nvPr/>
        </p:nvSpPr>
        <p:spPr>
          <a:xfrm>
            <a:off x="7175450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66" name="Text 464"/>
          <p:cNvSpPr/>
          <p:nvPr/>
        </p:nvSpPr>
        <p:spPr>
          <a:xfrm>
            <a:off x="7853883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67" name="Text 465"/>
          <p:cNvSpPr/>
          <p:nvPr/>
        </p:nvSpPr>
        <p:spPr>
          <a:xfrm>
            <a:off x="8532242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68" name="Text 466"/>
          <p:cNvSpPr/>
          <p:nvPr/>
        </p:nvSpPr>
        <p:spPr>
          <a:xfrm>
            <a:off x="9420151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69" name="Text 467"/>
          <p:cNvSpPr/>
          <p:nvPr/>
        </p:nvSpPr>
        <p:spPr>
          <a:xfrm>
            <a:off x="10098584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70" name="Text 468"/>
          <p:cNvSpPr/>
          <p:nvPr/>
        </p:nvSpPr>
        <p:spPr>
          <a:xfrm>
            <a:off x="10776942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71" name="Text 469"/>
          <p:cNvSpPr/>
          <p:nvPr/>
        </p:nvSpPr>
        <p:spPr>
          <a:xfrm>
            <a:off x="11455375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72" name="Text 470"/>
          <p:cNvSpPr/>
          <p:nvPr/>
        </p:nvSpPr>
        <p:spPr>
          <a:xfrm>
            <a:off x="12133734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73" name="Text 471"/>
          <p:cNvSpPr/>
          <p:nvPr/>
        </p:nvSpPr>
        <p:spPr>
          <a:xfrm>
            <a:off x="12812167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74" name="Text 472"/>
          <p:cNvSpPr/>
          <p:nvPr/>
        </p:nvSpPr>
        <p:spPr>
          <a:xfrm>
            <a:off x="13490525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75" name="Text 473"/>
          <p:cNvSpPr/>
          <p:nvPr/>
        </p:nvSpPr>
        <p:spPr>
          <a:xfrm>
            <a:off x="14168958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76" name="Text 474"/>
          <p:cNvSpPr/>
          <p:nvPr/>
        </p:nvSpPr>
        <p:spPr>
          <a:xfrm>
            <a:off x="14847317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77" name="Text 475"/>
          <p:cNvSpPr/>
          <p:nvPr/>
        </p:nvSpPr>
        <p:spPr>
          <a:xfrm>
            <a:off x="15735226" y="812222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</a:t>
            </a:r>
            <a:endParaRPr lang="en-US" sz="1350" dirty="0"/>
          </a:p>
        </p:txBody>
      </p:sp>
      <p:sp>
        <p:nvSpPr>
          <p:cNvPr id="478" name="Text 476"/>
          <p:cNvSpPr/>
          <p:nvPr/>
        </p:nvSpPr>
        <p:spPr>
          <a:xfrm>
            <a:off x="16611526" y="812222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</a:t>
            </a:r>
            <a:endParaRPr lang="en-US" sz="1350" dirty="0"/>
          </a:p>
        </p:txBody>
      </p:sp>
      <p:sp>
        <p:nvSpPr>
          <p:cNvPr id="479" name="Shape 477"/>
          <p:cNvSpPr/>
          <p:nvPr/>
        </p:nvSpPr>
        <p:spPr>
          <a:xfrm>
            <a:off x="762000" y="864609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80" name="Text 478"/>
          <p:cNvSpPr/>
          <p:nvPr/>
        </p:nvSpPr>
        <p:spPr>
          <a:xfrm>
            <a:off x="762000" y="8403208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67 år</a:t>
            </a:r>
            <a:endParaRPr lang="en-US" sz="1350" dirty="0"/>
          </a:p>
        </p:txBody>
      </p:sp>
      <p:sp>
        <p:nvSpPr>
          <p:cNvPr id="481" name="Text 479"/>
          <p:cNvSpPr/>
          <p:nvPr/>
        </p:nvSpPr>
        <p:spPr>
          <a:xfrm>
            <a:off x="3105150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82" name="Text 480"/>
          <p:cNvSpPr/>
          <p:nvPr/>
        </p:nvSpPr>
        <p:spPr>
          <a:xfrm>
            <a:off x="3783509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83" name="Text 481"/>
          <p:cNvSpPr/>
          <p:nvPr/>
        </p:nvSpPr>
        <p:spPr>
          <a:xfrm>
            <a:off x="4461867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84" name="Text 482"/>
          <p:cNvSpPr/>
          <p:nvPr/>
        </p:nvSpPr>
        <p:spPr>
          <a:xfrm>
            <a:off x="5140300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85" name="Text 483"/>
          <p:cNvSpPr/>
          <p:nvPr/>
        </p:nvSpPr>
        <p:spPr>
          <a:xfrm>
            <a:off x="5818659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86" name="Text 484"/>
          <p:cNvSpPr/>
          <p:nvPr/>
        </p:nvSpPr>
        <p:spPr>
          <a:xfrm>
            <a:off x="6497092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87" name="Text 485"/>
          <p:cNvSpPr/>
          <p:nvPr/>
        </p:nvSpPr>
        <p:spPr>
          <a:xfrm>
            <a:off x="7175450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88" name="Text 486"/>
          <p:cNvSpPr/>
          <p:nvPr/>
        </p:nvSpPr>
        <p:spPr>
          <a:xfrm>
            <a:off x="7853883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89" name="Text 487"/>
          <p:cNvSpPr/>
          <p:nvPr/>
        </p:nvSpPr>
        <p:spPr>
          <a:xfrm>
            <a:off x="8532242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90" name="Text 488"/>
          <p:cNvSpPr/>
          <p:nvPr/>
        </p:nvSpPr>
        <p:spPr>
          <a:xfrm>
            <a:off x="9420151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91" name="Text 489"/>
          <p:cNvSpPr/>
          <p:nvPr/>
        </p:nvSpPr>
        <p:spPr>
          <a:xfrm>
            <a:off x="10098584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92" name="Text 490"/>
          <p:cNvSpPr/>
          <p:nvPr/>
        </p:nvSpPr>
        <p:spPr>
          <a:xfrm>
            <a:off x="10776942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93" name="Text 491"/>
          <p:cNvSpPr/>
          <p:nvPr/>
        </p:nvSpPr>
        <p:spPr>
          <a:xfrm>
            <a:off x="11455375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94" name="Text 492"/>
          <p:cNvSpPr/>
          <p:nvPr/>
        </p:nvSpPr>
        <p:spPr>
          <a:xfrm>
            <a:off x="12133734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95" name="Text 493"/>
          <p:cNvSpPr/>
          <p:nvPr/>
        </p:nvSpPr>
        <p:spPr>
          <a:xfrm>
            <a:off x="12812167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96" name="Text 494"/>
          <p:cNvSpPr/>
          <p:nvPr/>
        </p:nvSpPr>
        <p:spPr>
          <a:xfrm>
            <a:off x="13490525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97" name="Text 495"/>
          <p:cNvSpPr/>
          <p:nvPr/>
        </p:nvSpPr>
        <p:spPr>
          <a:xfrm>
            <a:off x="14168958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98" name="Text 496"/>
          <p:cNvSpPr/>
          <p:nvPr/>
        </p:nvSpPr>
        <p:spPr>
          <a:xfrm>
            <a:off x="14847317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99" name="Text 497"/>
          <p:cNvSpPr/>
          <p:nvPr/>
        </p:nvSpPr>
        <p:spPr>
          <a:xfrm>
            <a:off x="15735226" y="840320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</a:t>
            </a:r>
            <a:endParaRPr lang="en-US" sz="1350" dirty="0"/>
          </a:p>
        </p:txBody>
      </p:sp>
      <p:sp>
        <p:nvSpPr>
          <p:cNvPr id="500" name="Text 498"/>
          <p:cNvSpPr/>
          <p:nvPr/>
        </p:nvSpPr>
        <p:spPr>
          <a:xfrm>
            <a:off x="16611526" y="840320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</a:t>
            </a:r>
            <a:endParaRPr lang="en-US" sz="1350" dirty="0"/>
          </a:p>
        </p:txBody>
      </p:sp>
      <p:sp>
        <p:nvSpPr>
          <p:cNvPr id="501" name="Shape 499"/>
          <p:cNvSpPr/>
          <p:nvPr/>
        </p:nvSpPr>
        <p:spPr>
          <a:xfrm>
            <a:off x="762000" y="892708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502" name="Text 500"/>
          <p:cNvSpPr/>
          <p:nvPr/>
        </p:nvSpPr>
        <p:spPr>
          <a:xfrm>
            <a:off x="762000" y="8684196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58 år</a:t>
            </a:r>
            <a:endParaRPr lang="en-US" sz="1350" dirty="0"/>
          </a:p>
        </p:txBody>
      </p:sp>
      <p:sp>
        <p:nvSpPr>
          <p:cNvPr id="503" name="Text 501"/>
          <p:cNvSpPr/>
          <p:nvPr/>
        </p:nvSpPr>
        <p:spPr>
          <a:xfrm>
            <a:off x="3105150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04" name="Text 502"/>
          <p:cNvSpPr/>
          <p:nvPr/>
        </p:nvSpPr>
        <p:spPr>
          <a:xfrm>
            <a:off x="3783509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05" name="Text 503"/>
          <p:cNvSpPr/>
          <p:nvPr/>
        </p:nvSpPr>
        <p:spPr>
          <a:xfrm>
            <a:off x="4461867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06" name="Text 504"/>
          <p:cNvSpPr/>
          <p:nvPr/>
        </p:nvSpPr>
        <p:spPr>
          <a:xfrm>
            <a:off x="5140300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07" name="Text 505"/>
          <p:cNvSpPr/>
          <p:nvPr/>
        </p:nvSpPr>
        <p:spPr>
          <a:xfrm>
            <a:off x="5818659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08" name="Text 506"/>
          <p:cNvSpPr/>
          <p:nvPr/>
        </p:nvSpPr>
        <p:spPr>
          <a:xfrm>
            <a:off x="6497092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09" name="Text 507"/>
          <p:cNvSpPr/>
          <p:nvPr/>
        </p:nvSpPr>
        <p:spPr>
          <a:xfrm>
            <a:off x="7175450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0" name="Text 508"/>
          <p:cNvSpPr/>
          <p:nvPr/>
        </p:nvSpPr>
        <p:spPr>
          <a:xfrm>
            <a:off x="7853883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11" name="Text 509"/>
          <p:cNvSpPr/>
          <p:nvPr/>
        </p:nvSpPr>
        <p:spPr>
          <a:xfrm>
            <a:off x="8532242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12" name="Text 510"/>
          <p:cNvSpPr/>
          <p:nvPr/>
        </p:nvSpPr>
        <p:spPr>
          <a:xfrm>
            <a:off x="9420151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13" name="Text 511"/>
          <p:cNvSpPr/>
          <p:nvPr/>
        </p:nvSpPr>
        <p:spPr>
          <a:xfrm>
            <a:off x="10098584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4" name="Text 512"/>
          <p:cNvSpPr/>
          <p:nvPr/>
        </p:nvSpPr>
        <p:spPr>
          <a:xfrm>
            <a:off x="10776942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5" name="Text 513"/>
          <p:cNvSpPr/>
          <p:nvPr/>
        </p:nvSpPr>
        <p:spPr>
          <a:xfrm>
            <a:off x="11455375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6" name="Text 514"/>
          <p:cNvSpPr/>
          <p:nvPr/>
        </p:nvSpPr>
        <p:spPr>
          <a:xfrm>
            <a:off x="12133734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7" name="Text 515"/>
          <p:cNvSpPr/>
          <p:nvPr/>
        </p:nvSpPr>
        <p:spPr>
          <a:xfrm>
            <a:off x="12812167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18" name="Text 516"/>
          <p:cNvSpPr/>
          <p:nvPr/>
        </p:nvSpPr>
        <p:spPr>
          <a:xfrm>
            <a:off x="13490525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9" name="Text 517"/>
          <p:cNvSpPr/>
          <p:nvPr/>
        </p:nvSpPr>
        <p:spPr>
          <a:xfrm>
            <a:off x="14168958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20" name="Text 518"/>
          <p:cNvSpPr/>
          <p:nvPr/>
        </p:nvSpPr>
        <p:spPr>
          <a:xfrm>
            <a:off x="14847317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21" name="Text 519"/>
          <p:cNvSpPr/>
          <p:nvPr/>
        </p:nvSpPr>
        <p:spPr>
          <a:xfrm>
            <a:off x="15735226" y="868419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350" dirty="0"/>
          </a:p>
        </p:txBody>
      </p:sp>
      <p:sp>
        <p:nvSpPr>
          <p:cNvPr id="522" name="Text 520"/>
          <p:cNvSpPr/>
          <p:nvPr/>
        </p:nvSpPr>
        <p:spPr>
          <a:xfrm>
            <a:off x="16611526" y="868419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1,3</a:t>
            </a:r>
            <a:endParaRPr lang="en-US" sz="1350" dirty="0"/>
          </a:p>
        </p:txBody>
      </p:sp>
      <p:sp>
        <p:nvSpPr>
          <p:cNvPr id="523" name="Shape 521"/>
          <p:cNvSpPr/>
          <p:nvPr/>
        </p:nvSpPr>
        <p:spPr>
          <a:xfrm>
            <a:off x="762000" y="920807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524" name="Text 522"/>
          <p:cNvSpPr/>
          <p:nvPr/>
        </p:nvSpPr>
        <p:spPr>
          <a:xfrm>
            <a:off x="762000" y="8965183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75 år</a:t>
            </a:r>
            <a:endParaRPr lang="en-US" sz="1350" dirty="0"/>
          </a:p>
        </p:txBody>
      </p:sp>
      <p:sp>
        <p:nvSpPr>
          <p:cNvPr id="525" name="Text 523"/>
          <p:cNvSpPr/>
          <p:nvPr/>
        </p:nvSpPr>
        <p:spPr>
          <a:xfrm>
            <a:off x="3105150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5,50</a:t>
            </a:r>
            <a:endParaRPr lang="en-US" sz="1350" dirty="0"/>
          </a:p>
        </p:txBody>
      </p:sp>
      <p:sp>
        <p:nvSpPr>
          <p:cNvPr id="526" name="Text 524"/>
          <p:cNvSpPr/>
          <p:nvPr/>
        </p:nvSpPr>
        <p:spPr>
          <a:xfrm>
            <a:off x="3783509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27" name="Text 525"/>
          <p:cNvSpPr/>
          <p:nvPr/>
        </p:nvSpPr>
        <p:spPr>
          <a:xfrm>
            <a:off x="4461867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28" name="Text 526"/>
          <p:cNvSpPr/>
          <p:nvPr/>
        </p:nvSpPr>
        <p:spPr>
          <a:xfrm>
            <a:off x="5140300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29" name="Text 527"/>
          <p:cNvSpPr/>
          <p:nvPr/>
        </p:nvSpPr>
        <p:spPr>
          <a:xfrm>
            <a:off x="5818659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30" name="Text 528"/>
          <p:cNvSpPr/>
          <p:nvPr/>
        </p:nvSpPr>
        <p:spPr>
          <a:xfrm>
            <a:off x="6497092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31" name="Text 529"/>
          <p:cNvSpPr/>
          <p:nvPr/>
        </p:nvSpPr>
        <p:spPr>
          <a:xfrm>
            <a:off x="7175450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32" name="Text 530"/>
          <p:cNvSpPr/>
          <p:nvPr/>
        </p:nvSpPr>
        <p:spPr>
          <a:xfrm>
            <a:off x="7853883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33" name="Text 531"/>
          <p:cNvSpPr/>
          <p:nvPr/>
        </p:nvSpPr>
        <p:spPr>
          <a:xfrm>
            <a:off x="8532242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34" name="Text 532"/>
          <p:cNvSpPr/>
          <p:nvPr/>
        </p:nvSpPr>
        <p:spPr>
          <a:xfrm>
            <a:off x="9420151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35" name="Text 533"/>
          <p:cNvSpPr/>
          <p:nvPr/>
        </p:nvSpPr>
        <p:spPr>
          <a:xfrm>
            <a:off x="10098584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36" name="Text 534"/>
          <p:cNvSpPr/>
          <p:nvPr/>
        </p:nvSpPr>
        <p:spPr>
          <a:xfrm>
            <a:off x="10776942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37" name="Text 535"/>
          <p:cNvSpPr/>
          <p:nvPr/>
        </p:nvSpPr>
        <p:spPr>
          <a:xfrm>
            <a:off x="11455375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38" name="Text 536"/>
          <p:cNvSpPr/>
          <p:nvPr/>
        </p:nvSpPr>
        <p:spPr>
          <a:xfrm>
            <a:off x="12133734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539" name="Text 537"/>
          <p:cNvSpPr/>
          <p:nvPr/>
        </p:nvSpPr>
        <p:spPr>
          <a:xfrm>
            <a:off x="12812167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40" name="Text 538"/>
          <p:cNvSpPr/>
          <p:nvPr/>
        </p:nvSpPr>
        <p:spPr>
          <a:xfrm>
            <a:off x="13490525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2,50</a:t>
            </a:r>
            <a:endParaRPr lang="en-US" sz="1350" dirty="0"/>
          </a:p>
        </p:txBody>
      </p:sp>
      <p:sp>
        <p:nvSpPr>
          <p:cNvPr id="541" name="Text 539"/>
          <p:cNvSpPr/>
          <p:nvPr/>
        </p:nvSpPr>
        <p:spPr>
          <a:xfrm>
            <a:off x="14168958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42" name="Text 540"/>
          <p:cNvSpPr/>
          <p:nvPr/>
        </p:nvSpPr>
        <p:spPr>
          <a:xfrm>
            <a:off x="14847317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43" name="Text 541"/>
          <p:cNvSpPr/>
          <p:nvPr/>
        </p:nvSpPr>
        <p:spPr>
          <a:xfrm>
            <a:off x="15735226" y="896518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5,4</a:t>
            </a:r>
            <a:endParaRPr lang="en-US" sz="1350" dirty="0"/>
          </a:p>
        </p:txBody>
      </p:sp>
      <p:sp>
        <p:nvSpPr>
          <p:cNvPr id="544" name="Text 542"/>
          <p:cNvSpPr/>
          <p:nvPr/>
        </p:nvSpPr>
        <p:spPr>
          <a:xfrm>
            <a:off x="16611526" y="896518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3,4</a:t>
            </a:r>
            <a:endParaRPr lang="en-US" sz="1350" dirty="0"/>
          </a:p>
        </p:txBody>
      </p:sp>
      <p:sp>
        <p:nvSpPr>
          <p:cNvPr id="545" name="Shape 543"/>
          <p:cNvSpPr/>
          <p:nvPr/>
        </p:nvSpPr>
        <p:spPr>
          <a:xfrm>
            <a:off x="762000" y="948905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546" name="Text 544"/>
          <p:cNvSpPr/>
          <p:nvPr/>
        </p:nvSpPr>
        <p:spPr>
          <a:xfrm>
            <a:off x="762000" y="9246171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50 år</a:t>
            </a:r>
            <a:endParaRPr lang="en-US" sz="1350" dirty="0"/>
          </a:p>
        </p:txBody>
      </p:sp>
      <p:sp>
        <p:nvSpPr>
          <p:cNvPr id="547" name="Text 545"/>
          <p:cNvSpPr/>
          <p:nvPr/>
        </p:nvSpPr>
        <p:spPr>
          <a:xfrm>
            <a:off x="3105150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48" name="Text 546"/>
          <p:cNvSpPr/>
          <p:nvPr/>
        </p:nvSpPr>
        <p:spPr>
          <a:xfrm>
            <a:off x="3783509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49" name="Text 547"/>
          <p:cNvSpPr/>
          <p:nvPr/>
        </p:nvSpPr>
        <p:spPr>
          <a:xfrm>
            <a:off x="4461867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50" name="Text 548"/>
          <p:cNvSpPr/>
          <p:nvPr/>
        </p:nvSpPr>
        <p:spPr>
          <a:xfrm>
            <a:off x="5140300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51" name="Text 549"/>
          <p:cNvSpPr/>
          <p:nvPr/>
        </p:nvSpPr>
        <p:spPr>
          <a:xfrm>
            <a:off x="5818659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52" name="Text 550"/>
          <p:cNvSpPr/>
          <p:nvPr/>
        </p:nvSpPr>
        <p:spPr>
          <a:xfrm>
            <a:off x="6497092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53" name="Text 551"/>
          <p:cNvSpPr/>
          <p:nvPr/>
        </p:nvSpPr>
        <p:spPr>
          <a:xfrm>
            <a:off x="7175450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54" name="Text 552"/>
          <p:cNvSpPr/>
          <p:nvPr/>
        </p:nvSpPr>
        <p:spPr>
          <a:xfrm>
            <a:off x="7853883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55" name="Text 553"/>
          <p:cNvSpPr/>
          <p:nvPr/>
        </p:nvSpPr>
        <p:spPr>
          <a:xfrm>
            <a:off x="8532242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56" name="Text 554"/>
          <p:cNvSpPr/>
          <p:nvPr/>
        </p:nvSpPr>
        <p:spPr>
          <a:xfrm>
            <a:off x="9420151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57" name="Text 555"/>
          <p:cNvSpPr/>
          <p:nvPr/>
        </p:nvSpPr>
        <p:spPr>
          <a:xfrm>
            <a:off x="10098584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58" name="Text 556"/>
          <p:cNvSpPr/>
          <p:nvPr/>
        </p:nvSpPr>
        <p:spPr>
          <a:xfrm>
            <a:off x="10776942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59" name="Text 557"/>
          <p:cNvSpPr/>
          <p:nvPr/>
        </p:nvSpPr>
        <p:spPr>
          <a:xfrm>
            <a:off x="11455375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60" name="Text 558"/>
          <p:cNvSpPr/>
          <p:nvPr/>
        </p:nvSpPr>
        <p:spPr>
          <a:xfrm>
            <a:off x="12133734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61" name="Text 559"/>
          <p:cNvSpPr/>
          <p:nvPr/>
        </p:nvSpPr>
        <p:spPr>
          <a:xfrm>
            <a:off x="12812167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62" name="Text 560"/>
          <p:cNvSpPr/>
          <p:nvPr/>
        </p:nvSpPr>
        <p:spPr>
          <a:xfrm>
            <a:off x="13490525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63" name="Text 561"/>
          <p:cNvSpPr/>
          <p:nvPr/>
        </p:nvSpPr>
        <p:spPr>
          <a:xfrm>
            <a:off x="14168958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64" name="Text 562"/>
          <p:cNvSpPr/>
          <p:nvPr/>
        </p:nvSpPr>
        <p:spPr>
          <a:xfrm>
            <a:off x="14847317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65" name="Text 563"/>
          <p:cNvSpPr/>
          <p:nvPr/>
        </p:nvSpPr>
        <p:spPr>
          <a:xfrm>
            <a:off x="15735226" y="924617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4,4</a:t>
            </a:r>
            <a:endParaRPr lang="en-US" sz="1350" dirty="0"/>
          </a:p>
        </p:txBody>
      </p:sp>
      <p:sp>
        <p:nvSpPr>
          <p:cNvPr id="566" name="Text 564"/>
          <p:cNvSpPr/>
          <p:nvPr/>
        </p:nvSpPr>
        <p:spPr>
          <a:xfrm>
            <a:off x="16611526" y="924617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3,4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FE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91828"/>
            <a:ext cx="7897661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DATAGRUNDLAG · PATIENT 25–48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62000" y="1010915"/>
            <a:ext cx="7395083" cy="9581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576"/>
              </a:lnSpc>
              <a:buNone/>
            </a:pPr>
            <a:r>
              <a:rPr lang="en-US" sz="31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Træthedsevaluering: subjektive parametre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8551292" y="533400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· Jeg bliver hurtigt træt og udmattet</a:t>
            </a:r>
            <a:endParaRPr lang="en-US" sz="1275" dirty="0"/>
          </a:p>
        </p:txBody>
      </p:sp>
      <p:sp>
        <p:nvSpPr>
          <p:cNvPr id="5" name="Text 3"/>
          <p:cNvSpPr/>
          <p:nvPr/>
        </p:nvSpPr>
        <p:spPr>
          <a:xfrm>
            <a:off x="13191009" y="533400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 · Jeg føler ikke jeg kan tænke klart</a:t>
            </a:r>
            <a:endParaRPr lang="en-US" sz="1275" dirty="0"/>
          </a:p>
        </p:txBody>
      </p:sp>
      <p:sp>
        <p:nvSpPr>
          <p:cNvPr id="6" name="Text 4"/>
          <p:cNvSpPr/>
          <p:nvPr/>
        </p:nvSpPr>
        <p:spPr>
          <a:xfrm>
            <a:off x="8551292" y="828154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· Jeg foretager mig ikke særlig meget i løbet af dagen</a:t>
            </a:r>
            <a:endParaRPr lang="en-US" sz="1275" dirty="0"/>
          </a:p>
        </p:txBody>
      </p:sp>
      <p:sp>
        <p:nvSpPr>
          <p:cNvPr id="7" name="Text 5"/>
          <p:cNvSpPr/>
          <p:nvPr/>
        </p:nvSpPr>
        <p:spPr>
          <a:xfrm>
            <a:off x="13191009" y="828154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 · Jeg føler ikke jeg har lyst til at foretage mig noget</a:t>
            </a:r>
            <a:endParaRPr lang="en-US" sz="1275" dirty="0"/>
          </a:p>
        </p:txBody>
      </p:sp>
      <p:sp>
        <p:nvSpPr>
          <p:cNvPr id="8" name="Text 6"/>
          <p:cNvSpPr/>
          <p:nvPr/>
        </p:nvSpPr>
        <p:spPr>
          <a:xfrm>
            <a:off x="8551292" y="1122908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· Jeg føler ikke mit energiniveau er tilstrækkeligt</a:t>
            </a:r>
            <a:endParaRPr lang="en-US" sz="1275" dirty="0"/>
          </a:p>
        </p:txBody>
      </p:sp>
      <p:sp>
        <p:nvSpPr>
          <p:cNvPr id="9" name="Text 7"/>
          <p:cNvSpPr/>
          <p:nvPr/>
        </p:nvSpPr>
        <p:spPr>
          <a:xfrm>
            <a:off x="13191009" y="1122908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 · Jeg føler mig mentalt træt og udmattet</a:t>
            </a:r>
            <a:endParaRPr lang="en-US" sz="1275" dirty="0"/>
          </a:p>
        </p:txBody>
      </p:sp>
      <p:sp>
        <p:nvSpPr>
          <p:cNvPr id="10" name="Text 8"/>
          <p:cNvSpPr/>
          <p:nvPr/>
        </p:nvSpPr>
        <p:spPr>
          <a:xfrm>
            <a:off x="8551292" y="1417662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 · Jeg føler mig fysisk udmattet</a:t>
            </a:r>
            <a:endParaRPr lang="en-US" sz="1275" dirty="0"/>
          </a:p>
        </p:txBody>
      </p:sp>
      <p:sp>
        <p:nvSpPr>
          <p:cNvPr id="11" name="Text 9"/>
          <p:cNvSpPr/>
          <p:nvPr/>
        </p:nvSpPr>
        <p:spPr>
          <a:xfrm>
            <a:off x="13191009" y="1417662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 · Jeg har svært ved at koncentrere mig</a:t>
            </a:r>
            <a:endParaRPr lang="en-US" sz="1275" dirty="0"/>
          </a:p>
        </p:txBody>
      </p:sp>
      <p:sp>
        <p:nvSpPr>
          <p:cNvPr id="12" name="Text 10"/>
          <p:cNvSpPr/>
          <p:nvPr/>
        </p:nvSpPr>
        <p:spPr>
          <a:xfrm>
            <a:off x="8551292" y="1712416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 · Jeg har svært ved at sætte gøremål i gang</a:t>
            </a:r>
            <a:endParaRPr lang="en-US" sz="1275" dirty="0"/>
          </a:p>
        </p:txBody>
      </p:sp>
      <p:sp>
        <p:nvSpPr>
          <p:cNvPr id="13" name="Text 11"/>
          <p:cNvSpPr/>
          <p:nvPr/>
        </p:nvSpPr>
        <p:spPr>
          <a:xfrm>
            <a:off x="13191009" y="1712416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Skala 1 (aldrig) – 6 (altid)</a:t>
            </a:r>
            <a:endParaRPr lang="en-US" sz="1275" dirty="0"/>
          </a:p>
        </p:txBody>
      </p:sp>
      <p:sp>
        <p:nvSpPr>
          <p:cNvPr id="14" name="Text 12"/>
          <p:cNvSpPr/>
          <p:nvPr/>
        </p:nvSpPr>
        <p:spPr>
          <a:xfrm>
            <a:off x="762000" y="2216721"/>
            <a:ext cx="261937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spc="127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KØN OG ALDER</a:t>
            </a:r>
            <a:endParaRPr lang="en-US" sz="1275" dirty="0"/>
          </a:p>
        </p:txBody>
      </p:sp>
      <p:sp>
        <p:nvSpPr>
          <p:cNvPr id="15" name="Text 13"/>
          <p:cNvSpPr/>
          <p:nvPr/>
        </p:nvSpPr>
        <p:spPr>
          <a:xfrm>
            <a:off x="2837974" y="2140521"/>
            <a:ext cx="6716078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Baseline</a:t>
            </a:r>
            <a:endParaRPr lang="en-US" sz="1425" dirty="0"/>
          </a:p>
        </p:txBody>
      </p:sp>
      <p:sp>
        <p:nvSpPr>
          <p:cNvPr id="16" name="Text 14"/>
          <p:cNvSpPr/>
          <p:nvPr/>
        </p:nvSpPr>
        <p:spPr>
          <a:xfrm>
            <a:off x="9153049" y="2140521"/>
            <a:ext cx="6716078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 endt behandling</a:t>
            </a:r>
            <a:endParaRPr lang="en-US" sz="1425" dirty="0"/>
          </a:p>
        </p:txBody>
      </p:sp>
      <p:sp>
        <p:nvSpPr>
          <p:cNvPr id="17" name="Text 15"/>
          <p:cNvSpPr/>
          <p:nvPr/>
        </p:nvSpPr>
        <p:spPr>
          <a:xfrm>
            <a:off x="15685770" y="2216721"/>
            <a:ext cx="192786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275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762000" y="2740596"/>
            <a:ext cx="16764000" cy="14288"/>
          </a:xfrm>
          <a:prstGeom prst="rect">
            <a:avLst/>
          </a:prstGeom>
          <a:solidFill>
            <a:srgbClr val="C9BFAA"/>
          </a:solidFill>
          <a:ln/>
        </p:spPr>
      </p:sp>
      <p:sp>
        <p:nvSpPr>
          <p:cNvPr id="19" name="Text 17"/>
          <p:cNvSpPr/>
          <p:nvPr/>
        </p:nvSpPr>
        <p:spPr>
          <a:xfrm>
            <a:off x="3105150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3783509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461867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5140300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5818659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497092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7175450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7853883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8532242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9420151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10098584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10776942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11455375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12133734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12812167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13490525" y="2483421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14168958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1350" dirty="0"/>
          </a:p>
        </p:txBody>
      </p:sp>
      <p:sp>
        <p:nvSpPr>
          <p:cNvPr id="36" name="Text 34"/>
          <p:cNvSpPr/>
          <p:nvPr/>
        </p:nvSpPr>
        <p:spPr>
          <a:xfrm>
            <a:off x="14847317" y="2483421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</a:t>
            </a:r>
            <a:endParaRPr lang="en-US" sz="1350" dirty="0"/>
          </a:p>
        </p:txBody>
      </p:sp>
      <p:sp>
        <p:nvSpPr>
          <p:cNvPr id="37" name="Text 35"/>
          <p:cNvSpPr/>
          <p:nvPr/>
        </p:nvSpPr>
        <p:spPr>
          <a:xfrm>
            <a:off x="15735226" y="2483421"/>
            <a:ext cx="95250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før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16611526" y="2483421"/>
            <a:ext cx="95250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</a:t>
            </a:r>
            <a:endParaRPr lang="en-US" sz="1350" dirty="0"/>
          </a:p>
        </p:txBody>
      </p:sp>
      <p:sp>
        <p:nvSpPr>
          <p:cNvPr id="39" name="Shape 37"/>
          <p:cNvSpPr/>
          <p:nvPr/>
        </p:nvSpPr>
        <p:spPr>
          <a:xfrm>
            <a:off x="762000" y="302634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0" name="Text 38"/>
          <p:cNvSpPr/>
          <p:nvPr/>
        </p:nvSpPr>
        <p:spPr>
          <a:xfrm>
            <a:off x="762000" y="2783458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68 år</a:t>
            </a:r>
            <a:endParaRPr lang="en-US" sz="1350" dirty="0"/>
          </a:p>
        </p:txBody>
      </p:sp>
      <p:sp>
        <p:nvSpPr>
          <p:cNvPr id="41" name="Text 39"/>
          <p:cNvSpPr/>
          <p:nvPr/>
        </p:nvSpPr>
        <p:spPr>
          <a:xfrm>
            <a:off x="3105150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2" name="Text 40"/>
          <p:cNvSpPr/>
          <p:nvPr/>
        </p:nvSpPr>
        <p:spPr>
          <a:xfrm>
            <a:off x="3783509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3" name="Text 41"/>
          <p:cNvSpPr/>
          <p:nvPr/>
        </p:nvSpPr>
        <p:spPr>
          <a:xfrm>
            <a:off x="4461867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4" name="Text 42"/>
          <p:cNvSpPr/>
          <p:nvPr/>
        </p:nvSpPr>
        <p:spPr>
          <a:xfrm>
            <a:off x="5140300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5" name="Text 43"/>
          <p:cNvSpPr/>
          <p:nvPr/>
        </p:nvSpPr>
        <p:spPr>
          <a:xfrm>
            <a:off x="5818659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6" name="Text 44"/>
          <p:cNvSpPr/>
          <p:nvPr/>
        </p:nvSpPr>
        <p:spPr>
          <a:xfrm>
            <a:off x="6497092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7" name="Text 45"/>
          <p:cNvSpPr/>
          <p:nvPr/>
        </p:nvSpPr>
        <p:spPr>
          <a:xfrm>
            <a:off x="7175450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8" name="Text 46"/>
          <p:cNvSpPr/>
          <p:nvPr/>
        </p:nvSpPr>
        <p:spPr>
          <a:xfrm>
            <a:off x="7853883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9" name="Text 47"/>
          <p:cNvSpPr/>
          <p:nvPr/>
        </p:nvSpPr>
        <p:spPr>
          <a:xfrm>
            <a:off x="8532242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0" name="Text 48"/>
          <p:cNvSpPr/>
          <p:nvPr/>
        </p:nvSpPr>
        <p:spPr>
          <a:xfrm>
            <a:off x="9420151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51" name="Text 49"/>
          <p:cNvSpPr/>
          <p:nvPr/>
        </p:nvSpPr>
        <p:spPr>
          <a:xfrm>
            <a:off x="10098584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2" name="Text 50"/>
          <p:cNvSpPr/>
          <p:nvPr/>
        </p:nvSpPr>
        <p:spPr>
          <a:xfrm>
            <a:off x="10776942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53" name="Text 51"/>
          <p:cNvSpPr/>
          <p:nvPr/>
        </p:nvSpPr>
        <p:spPr>
          <a:xfrm>
            <a:off x="11455375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4" name="Text 52"/>
          <p:cNvSpPr/>
          <p:nvPr/>
        </p:nvSpPr>
        <p:spPr>
          <a:xfrm>
            <a:off x="12133734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5" name="Text 53"/>
          <p:cNvSpPr/>
          <p:nvPr/>
        </p:nvSpPr>
        <p:spPr>
          <a:xfrm>
            <a:off x="12812167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56" name="Text 54"/>
          <p:cNvSpPr/>
          <p:nvPr/>
        </p:nvSpPr>
        <p:spPr>
          <a:xfrm>
            <a:off x="13490525" y="27834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7" name="Text 55"/>
          <p:cNvSpPr/>
          <p:nvPr/>
        </p:nvSpPr>
        <p:spPr>
          <a:xfrm>
            <a:off x="14168958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58" name="Text 56"/>
          <p:cNvSpPr/>
          <p:nvPr/>
        </p:nvSpPr>
        <p:spPr>
          <a:xfrm>
            <a:off x="14847317" y="27834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9" name="Text 57"/>
          <p:cNvSpPr/>
          <p:nvPr/>
        </p:nvSpPr>
        <p:spPr>
          <a:xfrm>
            <a:off x="15735226" y="278345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4,3</a:t>
            </a:r>
            <a:endParaRPr lang="en-US" sz="1350" dirty="0"/>
          </a:p>
        </p:txBody>
      </p:sp>
      <p:sp>
        <p:nvSpPr>
          <p:cNvPr id="60" name="Text 58"/>
          <p:cNvSpPr/>
          <p:nvPr/>
        </p:nvSpPr>
        <p:spPr>
          <a:xfrm>
            <a:off x="16611526" y="278345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1,6</a:t>
            </a:r>
            <a:endParaRPr lang="en-US" sz="1350" dirty="0"/>
          </a:p>
        </p:txBody>
      </p:sp>
      <p:sp>
        <p:nvSpPr>
          <p:cNvPr id="61" name="Shape 59"/>
          <p:cNvSpPr/>
          <p:nvPr/>
        </p:nvSpPr>
        <p:spPr>
          <a:xfrm>
            <a:off x="762000" y="330733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62" name="Text 60"/>
          <p:cNvSpPr/>
          <p:nvPr/>
        </p:nvSpPr>
        <p:spPr>
          <a:xfrm>
            <a:off x="762000" y="3064446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59 år</a:t>
            </a:r>
            <a:endParaRPr lang="en-US" sz="1350" dirty="0"/>
          </a:p>
        </p:txBody>
      </p:sp>
      <p:sp>
        <p:nvSpPr>
          <p:cNvPr id="63" name="Text 61"/>
          <p:cNvSpPr/>
          <p:nvPr/>
        </p:nvSpPr>
        <p:spPr>
          <a:xfrm>
            <a:off x="3105150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64" name="Text 62"/>
          <p:cNvSpPr/>
          <p:nvPr/>
        </p:nvSpPr>
        <p:spPr>
          <a:xfrm>
            <a:off x="3783509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65" name="Text 63"/>
          <p:cNvSpPr/>
          <p:nvPr/>
        </p:nvSpPr>
        <p:spPr>
          <a:xfrm>
            <a:off x="4461867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66" name="Text 64"/>
          <p:cNvSpPr/>
          <p:nvPr/>
        </p:nvSpPr>
        <p:spPr>
          <a:xfrm>
            <a:off x="5140300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67" name="Text 65"/>
          <p:cNvSpPr/>
          <p:nvPr/>
        </p:nvSpPr>
        <p:spPr>
          <a:xfrm>
            <a:off x="5818659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68" name="Text 66"/>
          <p:cNvSpPr/>
          <p:nvPr/>
        </p:nvSpPr>
        <p:spPr>
          <a:xfrm>
            <a:off x="6497092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69" name="Text 67"/>
          <p:cNvSpPr/>
          <p:nvPr/>
        </p:nvSpPr>
        <p:spPr>
          <a:xfrm>
            <a:off x="7175450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70" name="Text 68"/>
          <p:cNvSpPr/>
          <p:nvPr/>
        </p:nvSpPr>
        <p:spPr>
          <a:xfrm>
            <a:off x="7853883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71" name="Text 69"/>
          <p:cNvSpPr/>
          <p:nvPr/>
        </p:nvSpPr>
        <p:spPr>
          <a:xfrm>
            <a:off x="8532242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72" name="Text 70"/>
          <p:cNvSpPr/>
          <p:nvPr/>
        </p:nvSpPr>
        <p:spPr>
          <a:xfrm>
            <a:off x="9420151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73" name="Text 71"/>
          <p:cNvSpPr/>
          <p:nvPr/>
        </p:nvSpPr>
        <p:spPr>
          <a:xfrm>
            <a:off x="10098584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74" name="Text 72"/>
          <p:cNvSpPr/>
          <p:nvPr/>
        </p:nvSpPr>
        <p:spPr>
          <a:xfrm>
            <a:off x="10776942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75" name="Text 73"/>
          <p:cNvSpPr/>
          <p:nvPr/>
        </p:nvSpPr>
        <p:spPr>
          <a:xfrm>
            <a:off x="11455375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76" name="Text 74"/>
          <p:cNvSpPr/>
          <p:nvPr/>
        </p:nvSpPr>
        <p:spPr>
          <a:xfrm>
            <a:off x="12133734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77" name="Text 75"/>
          <p:cNvSpPr/>
          <p:nvPr/>
        </p:nvSpPr>
        <p:spPr>
          <a:xfrm>
            <a:off x="12812167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78" name="Text 76"/>
          <p:cNvSpPr/>
          <p:nvPr/>
        </p:nvSpPr>
        <p:spPr>
          <a:xfrm>
            <a:off x="13490525" y="30644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79" name="Text 77"/>
          <p:cNvSpPr/>
          <p:nvPr/>
        </p:nvSpPr>
        <p:spPr>
          <a:xfrm>
            <a:off x="14168958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80" name="Text 78"/>
          <p:cNvSpPr/>
          <p:nvPr/>
        </p:nvSpPr>
        <p:spPr>
          <a:xfrm>
            <a:off x="14847317" y="30644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81" name="Text 79"/>
          <p:cNvSpPr/>
          <p:nvPr/>
        </p:nvSpPr>
        <p:spPr>
          <a:xfrm>
            <a:off x="15735226" y="306444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3,3</a:t>
            </a:r>
            <a:endParaRPr lang="en-US" sz="1350" dirty="0"/>
          </a:p>
        </p:txBody>
      </p:sp>
      <p:sp>
        <p:nvSpPr>
          <p:cNvPr id="82" name="Text 80"/>
          <p:cNvSpPr/>
          <p:nvPr/>
        </p:nvSpPr>
        <p:spPr>
          <a:xfrm>
            <a:off x="16611526" y="306444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350" dirty="0"/>
          </a:p>
        </p:txBody>
      </p:sp>
      <p:sp>
        <p:nvSpPr>
          <p:cNvPr id="83" name="Shape 81"/>
          <p:cNvSpPr/>
          <p:nvPr/>
        </p:nvSpPr>
        <p:spPr>
          <a:xfrm>
            <a:off x="762000" y="358832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84" name="Text 82"/>
          <p:cNvSpPr/>
          <p:nvPr/>
        </p:nvSpPr>
        <p:spPr>
          <a:xfrm>
            <a:off x="762000" y="3345433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72 år</a:t>
            </a:r>
            <a:endParaRPr lang="en-US" sz="1350" dirty="0"/>
          </a:p>
        </p:txBody>
      </p:sp>
      <p:sp>
        <p:nvSpPr>
          <p:cNvPr id="85" name="Text 83"/>
          <p:cNvSpPr/>
          <p:nvPr/>
        </p:nvSpPr>
        <p:spPr>
          <a:xfrm>
            <a:off x="3105150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86" name="Text 84"/>
          <p:cNvSpPr/>
          <p:nvPr/>
        </p:nvSpPr>
        <p:spPr>
          <a:xfrm>
            <a:off x="3783509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87" name="Text 85"/>
          <p:cNvSpPr/>
          <p:nvPr/>
        </p:nvSpPr>
        <p:spPr>
          <a:xfrm>
            <a:off x="4461867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88" name="Text 86"/>
          <p:cNvSpPr/>
          <p:nvPr/>
        </p:nvSpPr>
        <p:spPr>
          <a:xfrm>
            <a:off x="5140300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89" name="Text 87"/>
          <p:cNvSpPr/>
          <p:nvPr/>
        </p:nvSpPr>
        <p:spPr>
          <a:xfrm>
            <a:off x="5818659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0" name="Text 88"/>
          <p:cNvSpPr/>
          <p:nvPr/>
        </p:nvSpPr>
        <p:spPr>
          <a:xfrm>
            <a:off x="6497092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1" name="Text 89"/>
          <p:cNvSpPr/>
          <p:nvPr/>
        </p:nvSpPr>
        <p:spPr>
          <a:xfrm>
            <a:off x="7175450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2" name="Text 90"/>
          <p:cNvSpPr/>
          <p:nvPr/>
        </p:nvSpPr>
        <p:spPr>
          <a:xfrm>
            <a:off x="7853883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3" name="Text 91"/>
          <p:cNvSpPr/>
          <p:nvPr/>
        </p:nvSpPr>
        <p:spPr>
          <a:xfrm>
            <a:off x="8532242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4" name="Text 92"/>
          <p:cNvSpPr/>
          <p:nvPr/>
        </p:nvSpPr>
        <p:spPr>
          <a:xfrm>
            <a:off x="9420151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95" name="Text 93"/>
          <p:cNvSpPr/>
          <p:nvPr/>
        </p:nvSpPr>
        <p:spPr>
          <a:xfrm>
            <a:off x="10098584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96" name="Text 94"/>
          <p:cNvSpPr/>
          <p:nvPr/>
        </p:nvSpPr>
        <p:spPr>
          <a:xfrm>
            <a:off x="10776942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97" name="Text 95"/>
          <p:cNvSpPr/>
          <p:nvPr/>
        </p:nvSpPr>
        <p:spPr>
          <a:xfrm>
            <a:off x="11455375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98" name="Text 96"/>
          <p:cNvSpPr/>
          <p:nvPr/>
        </p:nvSpPr>
        <p:spPr>
          <a:xfrm>
            <a:off x="12133734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9" name="Text 97"/>
          <p:cNvSpPr/>
          <p:nvPr/>
        </p:nvSpPr>
        <p:spPr>
          <a:xfrm>
            <a:off x="12812167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00" name="Text 98"/>
          <p:cNvSpPr/>
          <p:nvPr/>
        </p:nvSpPr>
        <p:spPr>
          <a:xfrm>
            <a:off x="13490525" y="33454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01" name="Text 99"/>
          <p:cNvSpPr/>
          <p:nvPr/>
        </p:nvSpPr>
        <p:spPr>
          <a:xfrm>
            <a:off x="14168958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02" name="Text 100"/>
          <p:cNvSpPr/>
          <p:nvPr/>
        </p:nvSpPr>
        <p:spPr>
          <a:xfrm>
            <a:off x="14847317" y="33454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03" name="Text 101"/>
          <p:cNvSpPr/>
          <p:nvPr/>
        </p:nvSpPr>
        <p:spPr>
          <a:xfrm>
            <a:off x="15735226" y="334543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2,0</a:t>
            </a:r>
            <a:endParaRPr lang="en-US" sz="1350" dirty="0"/>
          </a:p>
        </p:txBody>
      </p:sp>
      <p:sp>
        <p:nvSpPr>
          <p:cNvPr id="104" name="Text 102"/>
          <p:cNvSpPr/>
          <p:nvPr/>
        </p:nvSpPr>
        <p:spPr>
          <a:xfrm>
            <a:off x="16611526" y="334543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1,3</a:t>
            </a:r>
            <a:endParaRPr lang="en-US" sz="1350" dirty="0"/>
          </a:p>
        </p:txBody>
      </p:sp>
      <p:sp>
        <p:nvSpPr>
          <p:cNvPr id="105" name="Shape 103"/>
          <p:cNvSpPr/>
          <p:nvPr/>
        </p:nvSpPr>
        <p:spPr>
          <a:xfrm>
            <a:off x="762000" y="386930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06" name="Text 104"/>
          <p:cNvSpPr/>
          <p:nvPr/>
        </p:nvSpPr>
        <p:spPr>
          <a:xfrm>
            <a:off x="762000" y="3626421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62 år</a:t>
            </a:r>
            <a:endParaRPr lang="en-US" sz="1350" dirty="0"/>
          </a:p>
        </p:txBody>
      </p:sp>
      <p:sp>
        <p:nvSpPr>
          <p:cNvPr id="107" name="Text 105"/>
          <p:cNvSpPr/>
          <p:nvPr/>
        </p:nvSpPr>
        <p:spPr>
          <a:xfrm>
            <a:off x="3105150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08" name="Text 106"/>
          <p:cNvSpPr/>
          <p:nvPr/>
        </p:nvSpPr>
        <p:spPr>
          <a:xfrm>
            <a:off x="3783509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09" name="Text 107"/>
          <p:cNvSpPr/>
          <p:nvPr/>
        </p:nvSpPr>
        <p:spPr>
          <a:xfrm>
            <a:off x="4461867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110" name="Text 108"/>
          <p:cNvSpPr/>
          <p:nvPr/>
        </p:nvSpPr>
        <p:spPr>
          <a:xfrm>
            <a:off x="5140300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11" name="Text 109"/>
          <p:cNvSpPr/>
          <p:nvPr/>
        </p:nvSpPr>
        <p:spPr>
          <a:xfrm>
            <a:off x="5818659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12" name="Text 110"/>
          <p:cNvSpPr/>
          <p:nvPr/>
        </p:nvSpPr>
        <p:spPr>
          <a:xfrm>
            <a:off x="6497092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13" name="Text 111"/>
          <p:cNvSpPr/>
          <p:nvPr/>
        </p:nvSpPr>
        <p:spPr>
          <a:xfrm>
            <a:off x="7175450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14" name="Text 112"/>
          <p:cNvSpPr/>
          <p:nvPr/>
        </p:nvSpPr>
        <p:spPr>
          <a:xfrm>
            <a:off x="7853883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15" name="Text 113"/>
          <p:cNvSpPr/>
          <p:nvPr/>
        </p:nvSpPr>
        <p:spPr>
          <a:xfrm>
            <a:off x="8532242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16" name="Text 114"/>
          <p:cNvSpPr/>
          <p:nvPr/>
        </p:nvSpPr>
        <p:spPr>
          <a:xfrm>
            <a:off x="9420151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17" name="Text 115"/>
          <p:cNvSpPr/>
          <p:nvPr/>
        </p:nvSpPr>
        <p:spPr>
          <a:xfrm>
            <a:off x="10098584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18" name="Text 116"/>
          <p:cNvSpPr/>
          <p:nvPr/>
        </p:nvSpPr>
        <p:spPr>
          <a:xfrm>
            <a:off x="10776942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19" name="Text 117"/>
          <p:cNvSpPr/>
          <p:nvPr/>
        </p:nvSpPr>
        <p:spPr>
          <a:xfrm>
            <a:off x="11455375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20" name="Text 118"/>
          <p:cNvSpPr/>
          <p:nvPr/>
        </p:nvSpPr>
        <p:spPr>
          <a:xfrm>
            <a:off x="12133734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21" name="Text 119"/>
          <p:cNvSpPr/>
          <p:nvPr/>
        </p:nvSpPr>
        <p:spPr>
          <a:xfrm>
            <a:off x="12812167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22" name="Text 120"/>
          <p:cNvSpPr/>
          <p:nvPr/>
        </p:nvSpPr>
        <p:spPr>
          <a:xfrm>
            <a:off x="13490525" y="36264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23" name="Text 121"/>
          <p:cNvSpPr/>
          <p:nvPr/>
        </p:nvSpPr>
        <p:spPr>
          <a:xfrm>
            <a:off x="14168958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2,50</a:t>
            </a:r>
            <a:endParaRPr lang="en-US" sz="1350" dirty="0"/>
          </a:p>
        </p:txBody>
      </p:sp>
      <p:sp>
        <p:nvSpPr>
          <p:cNvPr id="124" name="Text 122"/>
          <p:cNvSpPr/>
          <p:nvPr/>
        </p:nvSpPr>
        <p:spPr>
          <a:xfrm>
            <a:off x="14847317" y="36264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25" name="Text 123"/>
          <p:cNvSpPr/>
          <p:nvPr/>
        </p:nvSpPr>
        <p:spPr>
          <a:xfrm>
            <a:off x="15735226" y="362642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3,4</a:t>
            </a:r>
            <a:endParaRPr lang="en-US" sz="1350" dirty="0"/>
          </a:p>
        </p:txBody>
      </p:sp>
      <p:sp>
        <p:nvSpPr>
          <p:cNvPr id="126" name="Text 124"/>
          <p:cNvSpPr/>
          <p:nvPr/>
        </p:nvSpPr>
        <p:spPr>
          <a:xfrm>
            <a:off x="16611526" y="362642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2,1</a:t>
            </a:r>
            <a:endParaRPr lang="en-US" sz="1350" dirty="0"/>
          </a:p>
        </p:txBody>
      </p:sp>
      <p:sp>
        <p:nvSpPr>
          <p:cNvPr id="127" name="Shape 125"/>
          <p:cNvSpPr/>
          <p:nvPr/>
        </p:nvSpPr>
        <p:spPr>
          <a:xfrm>
            <a:off x="762000" y="415029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28" name="Text 126"/>
          <p:cNvSpPr/>
          <p:nvPr/>
        </p:nvSpPr>
        <p:spPr>
          <a:xfrm>
            <a:off x="762000" y="3907408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76 år</a:t>
            </a:r>
            <a:endParaRPr lang="en-US" sz="1350" dirty="0"/>
          </a:p>
        </p:txBody>
      </p:sp>
      <p:sp>
        <p:nvSpPr>
          <p:cNvPr id="129" name="Text 127"/>
          <p:cNvSpPr/>
          <p:nvPr/>
        </p:nvSpPr>
        <p:spPr>
          <a:xfrm>
            <a:off x="3105150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30" name="Text 128"/>
          <p:cNvSpPr/>
          <p:nvPr/>
        </p:nvSpPr>
        <p:spPr>
          <a:xfrm>
            <a:off x="3783509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31" name="Text 129"/>
          <p:cNvSpPr/>
          <p:nvPr/>
        </p:nvSpPr>
        <p:spPr>
          <a:xfrm>
            <a:off x="4461867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32" name="Text 130"/>
          <p:cNvSpPr/>
          <p:nvPr/>
        </p:nvSpPr>
        <p:spPr>
          <a:xfrm>
            <a:off x="5140300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33" name="Text 131"/>
          <p:cNvSpPr/>
          <p:nvPr/>
        </p:nvSpPr>
        <p:spPr>
          <a:xfrm>
            <a:off x="5818659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34" name="Text 132"/>
          <p:cNvSpPr/>
          <p:nvPr/>
        </p:nvSpPr>
        <p:spPr>
          <a:xfrm>
            <a:off x="6497092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35" name="Text 133"/>
          <p:cNvSpPr/>
          <p:nvPr/>
        </p:nvSpPr>
        <p:spPr>
          <a:xfrm>
            <a:off x="7175450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36" name="Text 134"/>
          <p:cNvSpPr/>
          <p:nvPr/>
        </p:nvSpPr>
        <p:spPr>
          <a:xfrm>
            <a:off x="7853883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37" name="Text 135"/>
          <p:cNvSpPr/>
          <p:nvPr/>
        </p:nvSpPr>
        <p:spPr>
          <a:xfrm>
            <a:off x="8532242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138" name="Text 136"/>
          <p:cNvSpPr/>
          <p:nvPr/>
        </p:nvSpPr>
        <p:spPr>
          <a:xfrm>
            <a:off x="9420151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39" name="Text 137"/>
          <p:cNvSpPr/>
          <p:nvPr/>
        </p:nvSpPr>
        <p:spPr>
          <a:xfrm>
            <a:off x="10098584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40" name="Text 138"/>
          <p:cNvSpPr/>
          <p:nvPr/>
        </p:nvSpPr>
        <p:spPr>
          <a:xfrm>
            <a:off x="10776942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41" name="Text 139"/>
          <p:cNvSpPr/>
          <p:nvPr/>
        </p:nvSpPr>
        <p:spPr>
          <a:xfrm>
            <a:off x="11455375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42" name="Text 140"/>
          <p:cNvSpPr/>
          <p:nvPr/>
        </p:nvSpPr>
        <p:spPr>
          <a:xfrm>
            <a:off x="12133734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43" name="Text 141"/>
          <p:cNvSpPr/>
          <p:nvPr/>
        </p:nvSpPr>
        <p:spPr>
          <a:xfrm>
            <a:off x="12812167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44" name="Text 142"/>
          <p:cNvSpPr/>
          <p:nvPr/>
        </p:nvSpPr>
        <p:spPr>
          <a:xfrm>
            <a:off x="13490525" y="39074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45" name="Text 143"/>
          <p:cNvSpPr/>
          <p:nvPr/>
        </p:nvSpPr>
        <p:spPr>
          <a:xfrm>
            <a:off x="14168958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46" name="Text 144"/>
          <p:cNvSpPr/>
          <p:nvPr/>
        </p:nvSpPr>
        <p:spPr>
          <a:xfrm>
            <a:off x="14847317" y="39074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47" name="Text 145"/>
          <p:cNvSpPr/>
          <p:nvPr/>
        </p:nvSpPr>
        <p:spPr>
          <a:xfrm>
            <a:off x="15735226" y="390740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4,1</a:t>
            </a:r>
            <a:endParaRPr lang="en-US" sz="1350" dirty="0"/>
          </a:p>
        </p:txBody>
      </p:sp>
      <p:sp>
        <p:nvSpPr>
          <p:cNvPr id="148" name="Text 146"/>
          <p:cNvSpPr/>
          <p:nvPr/>
        </p:nvSpPr>
        <p:spPr>
          <a:xfrm>
            <a:off x="16611526" y="390740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</a:t>
            </a:r>
            <a:endParaRPr lang="en-US" sz="1350" dirty="0"/>
          </a:p>
        </p:txBody>
      </p:sp>
      <p:sp>
        <p:nvSpPr>
          <p:cNvPr id="149" name="Shape 147"/>
          <p:cNvSpPr/>
          <p:nvPr/>
        </p:nvSpPr>
        <p:spPr>
          <a:xfrm>
            <a:off x="762000" y="443128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50" name="Text 148"/>
          <p:cNvSpPr/>
          <p:nvPr/>
        </p:nvSpPr>
        <p:spPr>
          <a:xfrm>
            <a:off x="762000" y="4188396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52 år</a:t>
            </a:r>
            <a:endParaRPr lang="en-US" sz="1350" dirty="0"/>
          </a:p>
        </p:txBody>
      </p:sp>
      <p:sp>
        <p:nvSpPr>
          <p:cNvPr id="151" name="Text 149"/>
          <p:cNvSpPr/>
          <p:nvPr/>
        </p:nvSpPr>
        <p:spPr>
          <a:xfrm>
            <a:off x="3105150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52" name="Text 150"/>
          <p:cNvSpPr/>
          <p:nvPr/>
        </p:nvSpPr>
        <p:spPr>
          <a:xfrm>
            <a:off x="3783509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53" name="Text 151"/>
          <p:cNvSpPr/>
          <p:nvPr/>
        </p:nvSpPr>
        <p:spPr>
          <a:xfrm>
            <a:off x="4461867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54" name="Text 152"/>
          <p:cNvSpPr/>
          <p:nvPr/>
        </p:nvSpPr>
        <p:spPr>
          <a:xfrm>
            <a:off x="5140300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55" name="Text 153"/>
          <p:cNvSpPr/>
          <p:nvPr/>
        </p:nvSpPr>
        <p:spPr>
          <a:xfrm>
            <a:off x="5818659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56" name="Text 154"/>
          <p:cNvSpPr/>
          <p:nvPr/>
        </p:nvSpPr>
        <p:spPr>
          <a:xfrm>
            <a:off x="6497092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57" name="Text 155"/>
          <p:cNvSpPr/>
          <p:nvPr/>
        </p:nvSpPr>
        <p:spPr>
          <a:xfrm>
            <a:off x="7175450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58" name="Text 156"/>
          <p:cNvSpPr/>
          <p:nvPr/>
        </p:nvSpPr>
        <p:spPr>
          <a:xfrm>
            <a:off x="7853883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59" name="Text 157"/>
          <p:cNvSpPr/>
          <p:nvPr/>
        </p:nvSpPr>
        <p:spPr>
          <a:xfrm>
            <a:off x="8532242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60" name="Text 158"/>
          <p:cNvSpPr/>
          <p:nvPr/>
        </p:nvSpPr>
        <p:spPr>
          <a:xfrm>
            <a:off x="9420151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61" name="Text 159"/>
          <p:cNvSpPr/>
          <p:nvPr/>
        </p:nvSpPr>
        <p:spPr>
          <a:xfrm>
            <a:off x="10098584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62" name="Text 160"/>
          <p:cNvSpPr/>
          <p:nvPr/>
        </p:nvSpPr>
        <p:spPr>
          <a:xfrm>
            <a:off x="10776942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63" name="Text 161"/>
          <p:cNvSpPr/>
          <p:nvPr/>
        </p:nvSpPr>
        <p:spPr>
          <a:xfrm>
            <a:off x="11455375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64" name="Text 162"/>
          <p:cNvSpPr/>
          <p:nvPr/>
        </p:nvSpPr>
        <p:spPr>
          <a:xfrm>
            <a:off x="12133734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65" name="Text 163"/>
          <p:cNvSpPr/>
          <p:nvPr/>
        </p:nvSpPr>
        <p:spPr>
          <a:xfrm>
            <a:off x="12812167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66" name="Text 164"/>
          <p:cNvSpPr/>
          <p:nvPr/>
        </p:nvSpPr>
        <p:spPr>
          <a:xfrm>
            <a:off x="13490525" y="41883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67" name="Text 165"/>
          <p:cNvSpPr/>
          <p:nvPr/>
        </p:nvSpPr>
        <p:spPr>
          <a:xfrm>
            <a:off x="14168958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68" name="Text 166"/>
          <p:cNvSpPr/>
          <p:nvPr/>
        </p:nvSpPr>
        <p:spPr>
          <a:xfrm>
            <a:off x="14847317" y="41883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69" name="Text 167"/>
          <p:cNvSpPr/>
          <p:nvPr/>
        </p:nvSpPr>
        <p:spPr>
          <a:xfrm>
            <a:off x="15735226" y="418839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1,8</a:t>
            </a:r>
            <a:endParaRPr lang="en-US" sz="1350" dirty="0"/>
          </a:p>
        </p:txBody>
      </p:sp>
      <p:sp>
        <p:nvSpPr>
          <p:cNvPr id="170" name="Text 168"/>
          <p:cNvSpPr/>
          <p:nvPr/>
        </p:nvSpPr>
        <p:spPr>
          <a:xfrm>
            <a:off x="16611526" y="418839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1,2</a:t>
            </a:r>
            <a:endParaRPr lang="en-US" sz="1350" dirty="0"/>
          </a:p>
        </p:txBody>
      </p:sp>
      <p:sp>
        <p:nvSpPr>
          <p:cNvPr id="171" name="Shape 169"/>
          <p:cNvSpPr/>
          <p:nvPr/>
        </p:nvSpPr>
        <p:spPr>
          <a:xfrm>
            <a:off x="762000" y="471227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72" name="Text 170"/>
          <p:cNvSpPr/>
          <p:nvPr/>
        </p:nvSpPr>
        <p:spPr>
          <a:xfrm>
            <a:off x="762000" y="4469383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62 år</a:t>
            </a:r>
            <a:endParaRPr lang="en-US" sz="1350" dirty="0"/>
          </a:p>
        </p:txBody>
      </p:sp>
      <p:sp>
        <p:nvSpPr>
          <p:cNvPr id="173" name="Text 171"/>
          <p:cNvSpPr/>
          <p:nvPr/>
        </p:nvSpPr>
        <p:spPr>
          <a:xfrm>
            <a:off x="3105150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74" name="Text 172"/>
          <p:cNvSpPr/>
          <p:nvPr/>
        </p:nvSpPr>
        <p:spPr>
          <a:xfrm>
            <a:off x="3783509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75" name="Text 173"/>
          <p:cNvSpPr/>
          <p:nvPr/>
        </p:nvSpPr>
        <p:spPr>
          <a:xfrm>
            <a:off x="4461867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176" name="Text 174"/>
          <p:cNvSpPr/>
          <p:nvPr/>
        </p:nvSpPr>
        <p:spPr>
          <a:xfrm>
            <a:off x="5140300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77" name="Text 175"/>
          <p:cNvSpPr/>
          <p:nvPr/>
        </p:nvSpPr>
        <p:spPr>
          <a:xfrm>
            <a:off x="5818659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78" name="Text 176"/>
          <p:cNvSpPr/>
          <p:nvPr/>
        </p:nvSpPr>
        <p:spPr>
          <a:xfrm>
            <a:off x="6497092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79" name="Text 177"/>
          <p:cNvSpPr/>
          <p:nvPr/>
        </p:nvSpPr>
        <p:spPr>
          <a:xfrm>
            <a:off x="7175450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80" name="Text 178"/>
          <p:cNvSpPr/>
          <p:nvPr/>
        </p:nvSpPr>
        <p:spPr>
          <a:xfrm>
            <a:off x="7853883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81" name="Text 179"/>
          <p:cNvSpPr/>
          <p:nvPr/>
        </p:nvSpPr>
        <p:spPr>
          <a:xfrm>
            <a:off x="8532242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82" name="Text 180"/>
          <p:cNvSpPr/>
          <p:nvPr/>
        </p:nvSpPr>
        <p:spPr>
          <a:xfrm>
            <a:off x="9420151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83" name="Text 181"/>
          <p:cNvSpPr/>
          <p:nvPr/>
        </p:nvSpPr>
        <p:spPr>
          <a:xfrm>
            <a:off x="10098584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84" name="Text 182"/>
          <p:cNvSpPr/>
          <p:nvPr/>
        </p:nvSpPr>
        <p:spPr>
          <a:xfrm>
            <a:off x="10776942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85" name="Text 183"/>
          <p:cNvSpPr/>
          <p:nvPr/>
        </p:nvSpPr>
        <p:spPr>
          <a:xfrm>
            <a:off x="11455375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86" name="Text 184"/>
          <p:cNvSpPr/>
          <p:nvPr/>
        </p:nvSpPr>
        <p:spPr>
          <a:xfrm>
            <a:off x="12133734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87" name="Text 185"/>
          <p:cNvSpPr/>
          <p:nvPr/>
        </p:nvSpPr>
        <p:spPr>
          <a:xfrm>
            <a:off x="12812167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88" name="Text 186"/>
          <p:cNvSpPr/>
          <p:nvPr/>
        </p:nvSpPr>
        <p:spPr>
          <a:xfrm>
            <a:off x="13490525" y="44693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89" name="Text 187"/>
          <p:cNvSpPr/>
          <p:nvPr/>
        </p:nvSpPr>
        <p:spPr>
          <a:xfrm>
            <a:off x="14168958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90" name="Text 188"/>
          <p:cNvSpPr/>
          <p:nvPr/>
        </p:nvSpPr>
        <p:spPr>
          <a:xfrm>
            <a:off x="14847317" y="44693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91" name="Text 189"/>
          <p:cNvSpPr/>
          <p:nvPr/>
        </p:nvSpPr>
        <p:spPr>
          <a:xfrm>
            <a:off x="15735226" y="446938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</a:t>
            </a:r>
            <a:endParaRPr lang="en-US" sz="1350" dirty="0"/>
          </a:p>
        </p:txBody>
      </p:sp>
      <p:sp>
        <p:nvSpPr>
          <p:cNvPr id="192" name="Text 190"/>
          <p:cNvSpPr/>
          <p:nvPr/>
        </p:nvSpPr>
        <p:spPr>
          <a:xfrm>
            <a:off x="16611526" y="446938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</a:t>
            </a:r>
            <a:endParaRPr lang="en-US" sz="1350" dirty="0"/>
          </a:p>
        </p:txBody>
      </p:sp>
      <p:sp>
        <p:nvSpPr>
          <p:cNvPr id="193" name="Shape 191"/>
          <p:cNvSpPr/>
          <p:nvPr/>
        </p:nvSpPr>
        <p:spPr>
          <a:xfrm>
            <a:off x="762000" y="499325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94" name="Text 192"/>
          <p:cNvSpPr/>
          <p:nvPr/>
        </p:nvSpPr>
        <p:spPr>
          <a:xfrm>
            <a:off x="762000" y="4750371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54 år</a:t>
            </a:r>
            <a:endParaRPr lang="en-US" sz="1350" dirty="0"/>
          </a:p>
        </p:txBody>
      </p:sp>
      <p:sp>
        <p:nvSpPr>
          <p:cNvPr id="195" name="Text 193"/>
          <p:cNvSpPr/>
          <p:nvPr/>
        </p:nvSpPr>
        <p:spPr>
          <a:xfrm>
            <a:off x="3105150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96" name="Text 194"/>
          <p:cNvSpPr/>
          <p:nvPr/>
        </p:nvSpPr>
        <p:spPr>
          <a:xfrm>
            <a:off x="3783509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197" name="Text 195"/>
          <p:cNvSpPr/>
          <p:nvPr/>
        </p:nvSpPr>
        <p:spPr>
          <a:xfrm>
            <a:off x="4461867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98" name="Text 196"/>
          <p:cNvSpPr/>
          <p:nvPr/>
        </p:nvSpPr>
        <p:spPr>
          <a:xfrm>
            <a:off x="5140300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99" name="Text 197"/>
          <p:cNvSpPr/>
          <p:nvPr/>
        </p:nvSpPr>
        <p:spPr>
          <a:xfrm>
            <a:off x="5818659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00" name="Text 198"/>
          <p:cNvSpPr/>
          <p:nvPr/>
        </p:nvSpPr>
        <p:spPr>
          <a:xfrm>
            <a:off x="6497092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01" name="Text 199"/>
          <p:cNvSpPr/>
          <p:nvPr/>
        </p:nvSpPr>
        <p:spPr>
          <a:xfrm>
            <a:off x="7175450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02" name="Text 200"/>
          <p:cNvSpPr/>
          <p:nvPr/>
        </p:nvSpPr>
        <p:spPr>
          <a:xfrm>
            <a:off x="7853883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03" name="Text 201"/>
          <p:cNvSpPr/>
          <p:nvPr/>
        </p:nvSpPr>
        <p:spPr>
          <a:xfrm>
            <a:off x="8532242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04" name="Text 202"/>
          <p:cNvSpPr/>
          <p:nvPr/>
        </p:nvSpPr>
        <p:spPr>
          <a:xfrm>
            <a:off x="9420151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05" name="Text 203"/>
          <p:cNvSpPr/>
          <p:nvPr/>
        </p:nvSpPr>
        <p:spPr>
          <a:xfrm>
            <a:off x="10098584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06" name="Text 204"/>
          <p:cNvSpPr/>
          <p:nvPr/>
        </p:nvSpPr>
        <p:spPr>
          <a:xfrm>
            <a:off x="10776942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07" name="Text 205"/>
          <p:cNvSpPr/>
          <p:nvPr/>
        </p:nvSpPr>
        <p:spPr>
          <a:xfrm>
            <a:off x="11455375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08" name="Text 206"/>
          <p:cNvSpPr/>
          <p:nvPr/>
        </p:nvSpPr>
        <p:spPr>
          <a:xfrm>
            <a:off x="12133734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09" name="Text 207"/>
          <p:cNvSpPr/>
          <p:nvPr/>
        </p:nvSpPr>
        <p:spPr>
          <a:xfrm>
            <a:off x="12812167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10" name="Text 208"/>
          <p:cNvSpPr/>
          <p:nvPr/>
        </p:nvSpPr>
        <p:spPr>
          <a:xfrm>
            <a:off x="13490525" y="47503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11" name="Text 209"/>
          <p:cNvSpPr/>
          <p:nvPr/>
        </p:nvSpPr>
        <p:spPr>
          <a:xfrm>
            <a:off x="14168958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12" name="Text 210"/>
          <p:cNvSpPr/>
          <p:nvPr/>
        </p:nvSpPr>
        <p:spPr>
          <a:xfrm>
            <a:off x="14847317" y="47503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13" name="Text 211"/>
          <p:cNvSpPr/>
          <p:nvPr/>
        </p:nvSpPr>
        <p:spPr>
          <a:xfrm>
            <a:off x="15735226" y="475037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4,9</a:t>
            </a:r>
            <a:endParaRPr lang="en-US" sz="1350" dirty="0"/>
          </a:p>
        </p:txBody>
      </p:sp>
      <p:sp>
        <p:nvSpPr>
          <p:cNvPr id="214" name="Text 212"/>
          <p:cNvSpPr/>
          <p:nvPr/>
        </p:nvSpPr>
        <p:spPr>
          <a:xfrm>
            <a:off x="16611526" y="475037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1,6</a:t>
            </a:r>
            <a:endParaRPr lang="en-US" sz="1350" dirty="0"/>
          </a:p>
        </p:txBody>
      </p:sp>
      <p:sp>
        <p:nvSpPr>
          <p:cNvPr id="215" name="Shape 213"/>
          <p:cNvSpPr/>
          <p:nvPr/>
        </p:nvSpPr>
        <p:spPr>
          <a:xfrm>
            <a:off x="762000" y="527424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216" name="Text 214"/>
          <p:cNvSpPr/>
          <p:nvPr/>
        </p:nvSpPr>
        <p:spPr>
          <a:xfrm>
            <a:off x="762000" y="5031358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72 år</a:t>
            </a:r>
            <a:endParaRPr lang="en-US" sz="1350" dirty="0"/>
          </a:p>
        </p:txBody>
      </p:sp>
      <p:sp>
        <p:nvSpPr>
          <p:cNvPr id="217" name="Text 215"/>
          <p:cNvSpPr/>
          <p:nvPr/>
        </p:nvSpPr>
        <p:spPr>
          <a:xfrm>
            <a:off x="3105150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18" name="Text 216"/>
          <p:cNvSpPr/>
          <p:nvPr/>
        </p:nvSpPr>
        <p:spPr>
          <a:xfrm>
            <a:off x="3783509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19" name="Text 217"/>
          <p:cNvSpPr/>
          <p:nvPr/>
        </p:nvSpPr>
        <p:spPr>
          <a:xfrm>
            <a:off x="4461867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20" name="Text 218"/>
          <p:cNvSpPr/>
          <p:nvPr/>
        </p:nvSpPr>
        <p:spPr>
          <a:xfrm>
            <a:off x="5140300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21" name="Text 219"/>
          <p:cNvSpPr/>
          <p:nvPr/>
        </p:nvSpPr>
        <p:spPr>
          <a:xfrm>
            <a:off x="5818659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22" name="Text 220"/>
          <p:cNvSpPr/>
          <p:nvPr/>
        </p:nvSpPr>
        <p:spPr>
          <a:xfrm>
            <a:off x="6497092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23" name="Text 221"/>
          <p:cNvSpPr/>
          <p:nvPr/>
        </p:nvSpPr>
        <p:spPr>
          <a:xfrm>
            <a:off x="7175450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24" name="Text 222"/>
          <p:cNvSpPr/>
          <p:nvPr/>
        </p:nvSpPr>
        <p:spPr>
          <a:xfrm>
            <a:off x="7853883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25" name="Text 223"/>
          <p:cNvSpPr/>
          <p:nvPr/>
        </p:nvSpPr>
        <p:spPr>
          <a:xfrm>
            <a:off x="8532242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26" name="Text 224"/>
          <p:cNvSpPr/>
          <p:nvPr/>
        </p:nvSpPr>
        <p:spPr>
          <a:xfrm>
            <a:off x="9420151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27" name="Text 225"/>
          <p:cNvSpPr/>
          <p:nvPr/>
        </p:nvSpPr>
        <p:spPr>
          <a:xfrm>
            <a:off x="10098584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28" name="Text 226"/>
          <p:cNvSpPr/>
          <p:nvPr/>
        </p:nvSpPr>
        <p:spPr>
          <a:xfrm>
            <a:off x="10776942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29" name="Text 227"/>
          <p:cNvSpPr/>
          <p:nvPr/>
        </p:nvSpPr>
        <p:spPr>
          <a:xfrm>
            <a:off x="11455375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30" name="Text 228"/>
          <p:cNvSpPr/>
          <p:nvPr/>
        </p:nvSpPr>
        <p:spPr>
          <a:xfrm>
            <a:off x="12133734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31" name="Text 229"/>
          <p:cNvSpPr/>
          <p:nvPr/>
        </p:nvSpPr>
        <p:spPr>
          <a:xfrm>
            <a:off x="12812167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32" name="Text 230"/>
          <p:cNvSpPr/>
          <p:nvPr/>
        </p:nvSpPr>
        <p:spPr>
          <a:xfrm>
            <a:off x="13490525" y="50313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33" name="Text 231"/>
          <p:cNvSpPr/>
          <p:nvPr/>
        </p:nvSpPr>
        <p:spPr>
          <a:xfrm>
            <a:off x="14168958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34" name="Text 232"/>
          <p:cNvSpPr/>
          <p:nvPr/>
        </p:nvSpPr>
        <p:spPr>
          <a:xfrm>
            <a:off x="14847317" y="50313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35" name="Text 233"/>
          <p:cNvSpPr/>
          <p:nvPr/>
        </p:nvSpPr>
        <p:spPr>
          <a:xfrm>
            <a:off x="15735226" y="503135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5,1</a:t>
            </a:r>
            <a:endParaRPr lang="en-US" sz="1350" dirty="0"/>
          </a:p>
        </p:txBody>
      </p:sp>
      <p:sp>
        <p:nvSpPr>
          <p:cNvPr id="236" name="Text 234"/>
          <p:cNvSpPr/>
          <p:nvPr/>
        </p:nvSpPr>
        <p:spPr>
          <a:xfrm>
            <a:off x="16611526" y="503135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</a:t>
            </a:r>
            <a:endParaRPr lang="en-US" sz="1350" dirty="0"/>
          </a:p>
        </p:txBody>
      </p:sp>
      <p:sp>
        <p:nvSpPr>
          <p:cNvPr id="237" name="Shape 235"/>
          <p:cNvSpPr/>
          <p:nvPr/>
        </p:nvSpPr>
        <p:spPr>
          <a:xfrm>
            <a:off x="762000" y="555523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238" name="Text 236"/>
          <p:cNvSpPr/>
          <p:nvPr/>
        </p:nvSpPr>
        <p:spPr>
          <a:xfrm>
            <a:off x="762000" y="5312346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52 år</a:t>
            </a:r>
            <a:endParaRPr lang="en-US" sz="1350" dirty="0"/>
          </a:p>
        </p:txBody>
      </p:sp>
      <p:sp>
        <p:nvSpPr>
          <p:cNvPr id="239" name="Text 237"/>
          <p:cNvSpPr/>
          <p:nvPr/>
        </p:nvSpPr>
        <p:spPr>
          <a:xfrm>
            <a:off x="3105150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0" name="Text 238"/>
          <p:cNvSpPr/>
          <p:nvPr/>
        </p:nvSpPr>
        <p:spPr>
          <a:xfrm>
            <a:off x="3783509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41" name="Text 239"/>
          <p:cNvSpPr/>
          <p:nvPr/>
        </p:nvSpPr>
        <p:spPr>
          <a:xfrm>
            <a:off x="4461867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42" name="Text 240"/>
          <p:cNvSpPr/>
          <p:nvPr/>
        </p:nvSpPr>
        <p:spPr>
          <a:xfrm>
            <a:off x="5140300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3" name="Text 241"/>
          <p:cNvSpPr/>
          <p:nvPr/>
        </p:nvSpPr>
        <p:spPr>
          <a:xfrm>
            <a:off x="5818659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44" name="Text 242"/>
          <p:cNvSpPr/>
          <p:nvPr/>
        </p:nvSpPr>
        <p:spPr>
          <a:xfrm>
            <a:off x="6497092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45" name="Text 243"/>
          <p:cNvSpPr/>
          <p:nvPr/>
        </p:nvSpPr>
        <p:spPr>
          <a:xfrm>
            <a:off x="7175450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46" name="Text 244"/>
          <p:cNvSpPr/>
          <p:nvPr/>
        </p:nvSpPr>
        <p:spPr>
          <a:xfrm>
            <a:off x="7853883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47" name="Text 245"/>
          <p:cNvSpPr/>
          <p:nvPr/>
        </p:nvSpPr>
        <p:spPr>
          <a:xfrm>
            <a:off x="8532242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8" name="Text 246"/>
          <p:cNvSpPr/>
          <p:nvPr/>
        </p:nvSpPr>
        <p:spPr>
          <a:xfrm>
            <a:off x="9420151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49" name="Text 247"/>
          <p:cNvSpPr/>
          <p:nvPr/>
        </p:nvSpPr>
        <p:spPr>
          <a:xfrm>
            <a:off x="10098584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50" name="Text 248"/>
          <p:cNvSpPr/>
          <p:nvPr/>
        </p:nvSpPr>
        <p:spPr>
          <a:xfrm>
            <a:off x="10776942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51" name="Text 249"/>
          <p:cNvSpPr/>
          <p:nvPr/>
        </p:nvSpPr>
        <p:spPr>
          <a:xfrm>
            <a:off x="11455375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52" name="Text 250"/>
          <p:cNvSpPr/>
          <p:nvPr/>
        </p:nvSpPr>
        <p:spPr>
          <a:xfrm>
            <a:off x="12133734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53" name="Text 251"/>
          <p:cNvSpPr/>
          <p:nvPr/>
        </p:nvSpPr>
        <p:spPr>
          <a:xfrm>
            <a:off x="12812167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54" name="Text 252"/>
          <p:cNvSpPr/>
          <p:nvPr/>
        </p:nvSpPr>
        <p:spPr>
          <a:xfrm>
            <a:off x="13490525" y="53123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55" name="Text 253"/>
          <p:cNvSpPr/>
          <p:nvPr/>
        </p:nvSpPr>
        <p:spPr>
          <a:xfrm>
            <a:off x="14168958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56" name="Text 254"/>
          <p:cNvSpPr/>
          <p:nvPr/>
        </p:nvSpPr>
        <p:spPr>
          <a:xfrm>
            <a:off x="14847317" y="53123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57" name="Text 255"/>
          <p:cNvSpPr/>
          <p:nvPr/>
        </p:nvSpPr>
        <p:spPr>
          <a:xfrm>
            <a:off x="15735226" y="531234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</a:t>
            </a:r>
            <a:endParaRPr lang="en-US" sz="1350" dirty="0"/>
          </a:p>
        </p:txBody>
      </p:sp>
      <p:sp>
        <p:nvSpPr>
          <p:cNvPr id="258" name="Text 256"/>
          <p:cNvSpPr/>
          <p:nvPr/>
        </p:nvSpPr>
        <p:spPr>
          <a:xfrm>
            <a:off x="16611526" y="531234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3,1</a:t>
            </a:r>
            <a:endParaRPr lang="en-US" sz="1350" dirty="0"/>
          </a:p>
        </p:txBody>
      </p:sp>
      <p:sp>
        <p:nvSpPr>
          <p:cNvPr id="259" name="Shape 257"/>
          <p:cNvSpPr/>
          <p:nvPr/>
        </p:nvSpPr>
        <p:spPr>
          <a:xfrm>
            <a:off x="762000" y="583622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260" name="Text 258"/>
          <p:cNvSpPr/>
          <p:nvPr/>
        </p:nvSpPr>
        <p:spPr>
          <a:xfrm>
            <a:off x="762000" y="5593333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77 år</a:t>
            </a:r>
            <a:endParaRPr lang="en-US" sz="1350" dirty="0"/>
          </a:p>
        </p:txBody>
      </p:sp>
      <p:sp>
        <p:nvSpPr>
          <p:cNvPr id="261" name="Text 259"/>
          <p:cNvSpPr/>
          <p:nvPr/>
        </p:nvSpPr>
        <p:spPr>
          <a:xfrm>
            <a:off x="3105150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62" name="Text 260"/>
          <p:cNvSpPr/>
          <p:nvPr/>
        </p:nvSpPr>
        <p:spPr>
          <a:xfrm>
            <a:off x="3783509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63" name="Text 261"/>
          <p:cNvSpPr/>
          <p:nvPr/>
        </p:nvSpPr>
        <p:spPr>
          <a:xfrm>
            <a:off x="4461867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64" name="Text 262"/>
          <p:cNvSpPr/>
          <p:nvPr/>
        </p:nvSpPr>
        <p:spPr>
          <a:xfrm>
            <a:off x="5140300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65" name="Text 263"/>
          <p:cNvSpPr/>
          <p:nvPr/>
        </p:nvSpPr>
        <p:spPr>
          <a:xfrm>
            <a:off x="5818659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66" name="Text 264"/>
          <p:cNvSpPr/>
          <p:nvPr/>
        </p:nvSpPr>
        <p:spPr>
          <a:xfrm>
            <a:off x="6497092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67" name="Text 265"/>
          <p:cNvSpPr/>
          <p:nvPr/>
        </p:nvSpPr>
        <p:spPr>
          <a:xfrm>
            <a:off x="7175450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68" name="Text 266"/>
          <p:cNvSpPr/>
          <p:nvPr/>
        </p:nvSpPr>
        <p:spPr>
          <a:xfrm>
            <a:off x="7853883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69" name="Text 267"/>
          <p:cNvSpPr/>
          <p:nvPr/>
        </p:nvSpPr>
        <p:spPr>
          <a:xfrm>
            <a:off x="8532242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70" name="Text 268"/>
          <p:cNvSpPr/>
          <p:nvPr/>
        </p:nvSpPr>
        <p:spPr>
          <a:xfrm>
            <a:off x="9420151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71" name="Text 269"/>
          <p:cNvSpPr/>
          <p:nvPr/>
        </p:nvSpPr>
        <p:spPr>
          <a:xfrm>
            <a:off x="10098584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72" name="Text 270"/>
          <p:cNvSpPr/>
          <p:nvPr/>
        </p:nvSpPr>
        <p:spPr>
          <a:xfrm>
            <a:off x="10776942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73" name="Text 271"/>
          <p:cNvSpPr/>
          <p:nvPr/>
        </p:nvSpPr>
        <p:spPr>
          <a:xfrm>
            <a:off x="11455375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74" name="Text 272"/>
          <p:cNvSpPr/>
          <p:nvPr/>
        </p:nvSpPr>
        <p:spPr>
          <a:xfrm>
            <a:off x="12133734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75" name="Text 273"/>
          <p:cNvSpPr/>
          <p:nvPr/>
        </p:nvSpPr>
        <p:spPr>
          <a:xfrm>
            <a:off x="12812167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76" name="Text 274"/>
          <p:cNvSpPr/>
          <p:nvPr/>
        </p:nvSpPr>
        <p:spPr>
          <a:xfrm>
            <a:off x="13490525" y="55933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77" name="Text 275"/>
          <p:cNvSpPr/>
          <p:nvPr/>
        </p:nvSpPr>
        <p:spPr>
          <a:xfrm>
            <a:off x="14168958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78" name="Text 276"/>
          <p:cNvSpPr/>
          <p:nvPr/>
        </p:nvSpPr>
        <p:spPr>
          <a:xfrm>
            <a:off x="14847317" y="55933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79" name="Text 277"/>
          <p:cNvSpPr/>
          <p:nvPr/>
        </p:nvSpPr>
        <p:spPr>
          <a:xfrm>
            <a:off x="15735226" y="559333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</a:t>
            </a:r>
            <a:endParaRPr lang="en-US" sz="1350" dirty="0"/>
          </a:p>
        </p:txBody>
      </p:sp>
      <p:sp>
        <p:nvSpPr>
          <p:cNvPr id="280" name="Text 278"/>
          <p:cNvSpPr/>
          <p:nvPr/>
        </p:nvSpPr>
        <p:spPr>
          <a:xfrm>
            <a:off x="16611526" y="559333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</a:t>
            </a:r>
            <a:endParaRPr lang="en-US" sz="1350" dirty="0"/>
          </a:p>
        </p:txBody>
      </p:sp>
      <p:sp>
        <p:nvSpPr>
          <p:cNvPr id="281" name="Shape 279"/>
          <p:cNvSpPr/>
          <p:nvPr/>
        </p:nvSpPr>
        <p:spPr>
          <a:xfrm>
            <a:off x="762000" y="611720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282" name="Text 280"/>
          <p:cNvSpPr/>
          <p:nvPr/>
        </p:nvSpPr>
        <p:spPr>
          <a:xfrm>
            <a:off x="762000" y="5874321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54 år</a:t>
            </a:r>
            <a:endParaRPr lang="en-US" sz="1350" dirty="0"/>
          </a:p>
        </p:txBody>
      </p:sp>
      <p:sp>
        <p:nvSpPr>
          <p:cNvPr id="283" name="Text 281"/>
          <p:cNvSpPr/>
          <p:nvPr/>
        </p:nvSpPr>
        <p:spPr>
          <a:xfrm>
            <a:off x="3105150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84" name="Text 282"/>
          <p:cNvSpPr/>
          <p:nvPr/>
        </p:nvSpPr>
        <p:spPr>
          <a:xfrm>
            <a:off x="3783509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85" name="Text 283"/>
          <p:cNvSpPr/>
          <p:nvPr/>
        </p:nvSpPr>
        <p:spPr>
          <a:xfrm>
            <a:off x="4461867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86" name="Text 284"/>
          <p:cNvSpPr/>
          <p:nvPr/>
        </p:nvSpPr>
        <p:spPr>
          <a:xfrm>
            <a:off x="5140300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87" name="Text 285"/>
          <p:cNvSpPr/>
          <p:nvPr/>
        </p:nvSpPr>
        <p:spPr>
          <a:xfrm>
            <a:off x="5818659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88" name="Text 286"/>
          <p:cNvSpPr/>
          <p:nvPr/>
        </p:nvSpPr>
        <p:spPr>
          <a:xfrm>
            <a:off x="6497092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89" name="Text 287"/>
          <p:cNvSpPr/>
          <p:nvPr/>
        </p:nvSpPr>
        <p:spPr>
          <a:xfrm>
            <a:off x="7175450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90" name="Text 288"/>
          <p:cNvSpPr/>
          <p:nvPr/>
        </p:nvSpPr>
        <p:spPr>
          <a:xfrm>
            <a:off x="7853883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91" name="Text 289"/>
          <p:cNvSpPr/>
          <p:nvPr/>
        </p:nvSpPr>
        <p:spPr>
          <a:xfrm>
            <a:off x="8532242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92" name="Text 290"/>
          <p:cNvSpPr/>
          <p:nvPr/>
        </p:nvSpPr>
        <p:spPr>
          <a:xfrm>
            <a:off x="9420151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93" name="Text 291"/>
          <p:cNvSpPr/>
          <p:nvPr/>
        </p:nvSpPr>
        <p:spPr>
          <a:xfrm>
            <a:off x="10098584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94" name="Text 292"/>
          <p:cNvSpPr/>
          <p:nvPr/>
        </p:nvSpPr>
        <p:spPr>
          <a:xfrm>
            <a:off x="10776942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95" name="Text 293"/>
          <p:cNvSpPr/>
          <p:nvPr/>
        </p:nvSpPr>
        <p:spPr>
          <a:xfrm>
            <a:off x="11455375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96" name="Text 294"/>
          <p:cNvSpPr/>
          <p:nvPr/>
        </p:nvSpPr>
        <p:spPr>
          <a:xfrm>
            <a:off x="12133734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97" name="Text 295"/>
          <p:cNvSpPr/>
          <p:nvPr/>
        </p:nvSpPr>
        <p:spPr>
          <a:xfrm>
            <a:off x="12812167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98" name="Text 296"/>
          <p:cNvSpPr/>
          <p:nvPr/>
        </p:nvSpPr>
        <p:spPr>
          <a:xfrm>
            <a:off x="13490525" y="58743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99" name="Text 297"/>
          <p:cNvSpPr/>
          <p:nvPr/>
        </p:nvSpPr>
        <p:spPr>
          <a:xfrm>
            <a:off x="14168958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00" name="Text 298"/>
          <p:cNvSpPr/>
          <p:nvPr/>
        </p:nvSpPr>
        <p:spPr>
          <a:xfrm>
            <a:off x="14847317" y="58743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01" name="Text 299"/>
          <p:cNvSpPr/>
          <p:nvPr/>
        </p:nvSpPr>
        <p:spPr>
          <a:xfrm>
            <a:off x="15735226" y="587432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</a:t>
            </a:r>
            <a:endParaRPr lang="en-US" sz="1350" dirty="0"/>
          </a:p>
        </p:txBody>
      </p:sp>
      <p:sp>
        <p:nvSpPr>
          <p:cNvPr id="302" name="Text 300"/>
          <p:cNvSpPr/>
          <p:nvPr/>
        </p:nvSpPr>
        <p:spPr>
          <a:xfrm>
            <a:off x="16611526" y="587432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2,8</a:t>
            </a:r>
            <a:endParaRPr lang="en-US" sz="1350" dirty="0"/>
          </a:p>
        </p:txBody>
      </p:sp>
      <p:sp>
        <p:nvSpPr>
          <p:cNvPr id="303" name="Shape 301"/>
          <p:cNvSpPr/>
          <p:nvPr/>
        </p:nvSpPr>
        <p:spPr>
          <a:xfrm>
            <a:off x="762000" y="639819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04" name="Text 302"/>
          <p:cNvSpPr/>
          <p:nvPr/>
        </p:nvSpPr>
        <p:spPr>
          <a:xfrm>
            <a:off x="762000" y="6155308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60 år</a:t>
            </a:r>
            <a:endParaRPr lang="en-US" sz="1350" dirty="0"/>
          </a:p>
        </p:txBody>
      </p:sp>
      <p:sp>
        <p:nvSpPr>
          <p:cNvPr id="305" name="Text 303"/>
          <p:cNvSpPr/>
          <p:nvPr/>
        </p:nvSpPr>
        <p:spPr>
          <a:xfrm>
            <a:off x="3105150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06" name="Text 304"/>
          <p:cNvSpPr/>
          <p:nvPr/>
        </p:nvSpPr>
        <p:spPr>
          <a:xfrm>
            <a:off x="3783509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07" name="Text 305"/>
          <p:cNvSpPr/>
          <p:nvPr/>
        </p:nvSpPr>
        <p:spPr>
          <a:xfrm>
            <a:off x="4461867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08" name="Text 306"/>
          <p:cNvSpPr/>
          <p:nvPr/>
        </p:nvSpPr>
        <p:spPr>
          <a:xfrm>
            <a:off x="5140300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09" name="Text 307"/>
          <p:cNvSpPr/>
          <p:nvPr/>
        </p:nvSpPr>
        <p:spPr>
          <a:xfrm>
            <a:off x="5818659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2,50</a:t>
            </a:r>
            <a:endParaRPr lang="en-US" sz="1350" dirty="0"/>
          </a:p>
        </p:txBody>
      </p:sp>
      <p:sp>
        <p:nvSpPr>
          <p:cNvPr id="310" name="Text 308"/>
          <p:cNvSpPr/>
          <p:nvPr/>
        </p:nvSpPr>
        <p:spPr>
          <a:xfrm>
            <a:off x="6497092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11" name="Text 309"/>
          <p:cNvSpPr/>
          <p:nvPr/>
        </p:nvSpPr>
        <p:spPr>
          <a:xfrm>
            <a:off x="7175450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12" name="Text 310"/>
          <p:cNvSpPr/>
          <p:nvPr/>
        </p:nvSpPr>
        <p:spPr>
          <a:xfrm>
            <a:off x="7853883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13" name="Text 311"/>
          <p:cNvSpPr/>
          <p:nvPr/>
        </p:nvSpPr>
        <p:spPr>
          <a:xfrm>
            <a:off x="8532242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14" name="Text 312"/>
          <p:cNvSpPr/>
          <p:nvPr/>
        </p:nvSpPr>
        <p:spPr>
          <a:xfrm>
            <a:off x="9420151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15" name="Text 313"/>
          <p:cNvSpPr/>
          <p:nvPr/>
        </p:nvSpPr>
        <p:spPr>
          <a:xfrm>
            <a:off x="10098584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16" name="Text 314"/>
          <p:cNvSpPr/>
          <p:nvPr/>
        </p:nvSpPr>
        <p:spPr>
          <a:xfrm>
            <a:off x="10776942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17" name="Text 315"/>
          <p:cNvSpPr/>
          <p:nvPr/>
        </p:nvSpPr>
        <p:spPr>
          <a:xfrm>
            <a:off x="11455375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18" name="Text 316"/>
          <p:cNvSpPr/>
          <p:nvPr/>
        </p:nvSpPr>
        <p:spPr>
          <a:xfrm>
            <a:off x="12133734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19" name="Text 317"/>
          <p:cNvSpPr/>
          <p:nvPr/>
        </p:nvSpPr>
        <p:spPr>
          <a:xfrm>
            <a:off x="12812167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20" name="Text 318"/>
          <p:cNvSpPr/>
          <p:nvPr/>
        </p:nvSpPr>
        <p:spPr>
          <a:xfrm>
            <a:off x="13490525" y="61553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21" name="Text 319"/>
          <p:cNvSpPr/>
          <p:nvPr/>
        </p:nvSpPr>
        <p:spPr>
          <a:xfrm>
            <a:off x="14168958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22" name="Text 320"/>
          <p:cNvSpPr/>
          <p:nvPr/>
        </p:nvSpPr>
        <p:spPr>
          <a:xfrm>
            <a:off x="14847317" y="61553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23" name="Text 321"/>
          <p:cNvSpPr/>
          <p:nvPr/>
        </p:nvSpPr>
        <p:spPr>
          <a:xfrm>
            <a:off x="15735226" y="615530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</a:t>
            </a:r>
            <a:endParaRPr lang="en-US" sz="1350" dirty="0"/>
          </a:p>
        </p:txBody>
      </p:sp>
      <p:sp>
        <p:nvSpPr>
          <p:cNvPr id="324" name="Text 322"/>
          <p:cNvSpPr/>
          <p:nvPr/>
        </p:nvSpPr>
        <p:spPr>
          <a:xfrm>
            <a:off x="16611526" y="615530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2,0</a:t>
            </a:r>
            <a:endParaRPr lang="en-US" sz="1350" dirty="0"/>
          </a:p>
        </p:txBody>
      </p:sp>
      <p:sp>
        <p:nvSpPr>
          <p:cNvPr id="325" name="Shape 323"/>
          <p:cNvSpPr/>
          <p:nvPr/>
        </p:nvSpPr>
        <p:spPr>
          <a:xfrm>
            <a:off x="762000" y="667918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26" name="Text 324"/>
          <p:cNvSpPr/>
          <p:nvPr/>
        </p:nvSpPr>
        <p:spPr>
          <a:xfrm>
            <a:off x="762000" y="6436296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76 år</a:t>
            </a:r>
            <a:endParaRPr lang="en-US" sz="1350" dirty="0"/>
          </a:p>
        </p:txBody>
      </p:sp>
      <p:sp>
        <p:nvSpPr>
          <p:cNvPr id="327" name="Text 325"/>
          <p:cNvSpPr/>
          <p:nvPr/>
        </p:nvSpPr>
        <p:spPr>
          <a:xfrm>
            <a:off x="3105150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28" name="Text 326"/>
          <p:cNvSpPr/>
          <p:nvPr/>
        </p:nvSpPr>
        <p:spPr>
          <a:xfrm>
            <a:off x="3783509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29" name="Text 327"/>
          <p:cNvSpPr/>
          <p:nvPr/>
        </p:nvSpPr>
        <p:spPr>
          <a:xfrm>
            <a:off x="4461867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30" name="Text 328"/>
          <p:cNvSpPr/>
          <p:nvPr/>
        </p:nvSpPr>
        <p:spPr>
          <a:xfrm>
            <a:off x="5140300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31" name="Text 329"/>
          <p:cNvSpPr/>
          <p:nvPr/>
        </p:nvSpPr>
        <p:spPr>
          <a:xfrm>
            <a:off x="5818659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32" name="Text 330"/>
          <p:cNvSpPr/>
          <p:nvPr/>
        </p:nvSpPr>
        <p:spPr>
          <a:xfrm>
            <a:off x="6497092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33" name="Text 331"/>
          <p:cNvSpPr/>
          <p:nvPr/>
        </p:nvSpPr>
        <p:spPr>
          <a:xfrm>
            <a:off x="7175450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34" name="Text 332"/>
          <p:cNvSpPr/>
          <p:nvPr/>
        </p:nvSpPr>
        <p:spPr>
          <a:xfrm>
            <a:off x="7853883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35" name="Text 333"/>
          <p:cNvSpPr/>
          <p:nvPr/>
        </p:nvSpPr>
        <p:spPr>
          <a:xfrm>
            <a:off x="8532242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36" name="Text 334"/>
          <p:cNvSpPr/>
          <p:nvPr/>
        </p:nvSpPr>
        <p:spPr>
          <a:xfrm>
            <a:off x="9420151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37" name="Text 335"/>
          <p:cNvSpPr/>
          <p:nvPr/>
        </p:nvSpPr>
        <p:spPr>
          <a:xfrm>
            <a:off x="10098584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38" name="Text 336"/>
          <p:cNvSpPr/>
          <p:nvPr/>
        </p:nvSpPr>
        <p:spPr>
          <a:xfrm>
            <a:off x="10776942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39" name="Text 337"/>
          <p:cNvSpPr/>
          <p:nvPr/>
        </p:nvSpPr>
        <p:spPr>
          <a:xfrm>
            <a:off x="11455375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40" name="Text 338"/>
          <p:cNvSpPr/>
          <p:nvPr/>
        </p:nvSpPr>
        <p:spPr>
          <a:xfrm>
            <a:off x="12133734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41" name="Text 339"/>
          <p:cNvSpPr/>
          <p:nvPr/>
        </p:nvSpPr>
        <p:spPr>
          <a:xfrm>
            <a:off x="12812167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42" name="Text 340"/>
          <p:cNvSpPr/>
          <p:nvPr/>
        </p:nvSpPr>
        <p:spPr>
          <a:xfrm>
            <a:off x="13490525" y="64362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43" name="Text 341"/>
          <p:cNvSpPr/>
          <p:nvPr/>
        </p:nvSpPr>
        <p:spPr>
          <a:xfrm>
            <a:off x="14168958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44" name="Text 342"/>
          <p:cNvSpPr/>
          <p:nvPr/>
        </p:nvSpPr>
        <p:spPr>
          <a:xfrm>
            <a:off x="14847317" y="64362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45" name="Text 343"/>
          <p:cNvSpPr/>
          <p:nvPr/>
        </p:nvSpPr>
        <p:spPr>
          <a:xfrm>
            <a:off x="15735226" y="643629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</a:t>
            </a:r>
            <a:endParaRPr lang="en-US" sz="1350" dirty="0"/>
          </a:p>
        </p:txBody>
      </p:sp>
      <p:sp>
        <p:nvSpPr>
          <p:cNvPr id="346" name="Text 344"/>
          <p:cNvSpPr/>
          <p:nvPr/>
        </p:nvSpPr>
        <p:spPr>
          <a:xfrm>
            <a:off x="16611526" y="643629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1,8</a:t>
            </a:r>
            <a:endParaRPr lang="en-US" sz="1350" dirty="0"/>
          </a:p>
        </p:txBody>
      </p:sp>
      <p:sp>
        <p:nvSpPr>
          <p:cNvPr id="347" name="Shape 345"/>
          <p:cNvSpPr/>
          <p:nvPr/>
        </p:nvSpPr>
        <p:spPr>
          <a:xfrm>
            <a:off x="762000" y="696017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48" name="Text 346"/>
          <p:cNvSpPr/>
          <p:nvPr/>
        </p:nvSpPr>
        <p:spPr>
          <a:xfrm>
            <a:off x="762000" y="6717283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37 år</a:t>
            </a:r>
            <a:endParaRPr lang="en-US" sz="1350" dirty="0"/>
          </a:p>
        </p:txBody>
      </p:sp>
      <p:sp>
        <p:nvSpPr>
          <p:cNvPr id="349" name="Text 347"/>
          <p:cNvSpPr/>
          <p:nvPr/>
        </p:nvSpPr>
        <p:spPr>
          <a:xfrm>
            <a:off x="3105150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50" name="Text 348"/>
          <p:cNvSpPr/>
          <p:nvPr/>
        </p:nvSpPr>
        <p:spPr>
          <a:xfrm>
            <a:off x="3783509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51" name="Text 349"/>
          <p:cNvSpPr/>
          <p:nvPr/>
        </p:nvSpPr>
        <p:spPr>
          <a:xfrm>
            <a:off x="4461867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2" name="Text 350"/>
          <p:cNvSpPr/>
          <p:nvPr/>
        </p:nvSpPr>
        <p:spPr>
          <a:xfrm>
            <a:off x="5140300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53" name="Text 351"/>
          <p:cNvSpPr/>
          <p:nvPr/>
        </p:nvSpPr>
        <p:spPr>
          <a:xfrm>
            <a:off x="5818659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4" name="Text 352"/>
          <p:cNvSpPr/>
          <p:nvPr/>
        </p:nvSpPr>
        <p:spPr>
          <a:xfrm>
            <a:off x="6497092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55" name="Text 353"/>
          <p:cNvSpPr/>
          <p:nvPr/>
        </p:nvSpPr>
        <p:spPr>
          <a:xfrm>
            <a:off x="7175450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6" name="Text 354"/>
          <p:cNvSpPr/>
          <p:nvPr/>
        </p:nvSpPr>
        <p:spPr>
          <a:xfrm>
            <a:off x="7853883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57" name="Text 355"/>
          <p:cNvSpPr/>
          <p:nvPr/>
        </p:nvSpPr>
        <p:spPr>
          <a:xfrm>
            <a:off x="8532242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58" name="Text 356"/>
          <p:cNvSpPr/>
          <p:nvPr/>
        </p:nvSpPr>
        <p:spPr>
          <a:xfrm>
            <a:off x="9420151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59" name="Text 357"/>
          <p:cNvSpPr/>
          <p:nvPr/>
        </p:nvSpPr>
        <p:spPr>
          <a:xfrm>
            <a:off x="10098584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60" name="Text 358"/>
          <p:cNvSpPr/>
          <p:nvPr/>
        </p:nvSpPr>
        <p:spPr>
          <a:xfrm>
            <a:off x="10776942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61" name="Text 359"/>
          <p:cNvSpPr/>
          <p:nvPr/>
        </p:nvSpPr>
        <p:spPr>
          <a:xfrm>
            <a:off x="11455375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62" name="Text 360"/>
          <p:cNvSpPr/>
          <p:nvPr/>
        </p:nvSpPr>
        <p:spPr>
          <a:xfrm>
            <a:off x="12133734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63" name="Text 361"/>
          <p:cNvSpPr/>
          <p:nvPr/>
        </p:nvSpPr>
        <p:spPr>
          <a:xfrm>
            <a:off x="12812167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64" name="Text 362"/>
          <p:cNvSpPr/>
          <p:nvPr/>
        </p:nvSpPr>
        <p:spPr>
          <a:xfrm>
            <a:off x="13490525" y="67172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65" name="Text 363"/>
          <p:cNvSpPr/>
          <p:nvPr/>
        </p:nvSpPr>
        <p:spPr>
          <a:xfrm>
            <a:off x="14168958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66" name="Text 364"/>
          <p:cNvSpPr/>
          <p:nvPr/>
        </p:nvSpPr>
        <p:spPr>
          <a:xfrm>
            <a:off x="14847317" y="67172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67" name="Text 365"/>
          <p:cNvSpPr/>
          <p:nvPr/>
        </p:nvSpPr>
        <p:spPr>
          <a:xfrm>
            <a:off x="15735226" y="671728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</a:t>
            </a:r>
            <a:endParaRPr lang="en-US" sz="1350" dirty="0"/>
          </a:p>
        </p:txBody>
      </p:sp>
      <p:sp>
        <p:nvSpPr>
          <p:cNvPr id="368" name="Text 366"/>
          <p:cNvSpPr/>
          <p:nvPr/>
        </p:nvSpPr>
        <p:spPr>
          <a:xfrm>
            <a:off x="16611526" y="671728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3,2</a:t>
            </a:r>
            <a:endParaRPr lang="en-US" sz="1350" dirty="0"/>
          </a:p>
        </p:txBody>
      </p:sp>
      <p:sp>
        <p:nvSpPr>
          <p:cNvPr id="369" name="Shape 367"/>
          <p:cNvSpPr/>
          <p:nvPr/>
        </p:nvSpPr>
        <p:spPr>
          <a:xfrm>
            <a:off x="762000" y="724115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70" name="Text 368"/>
          <p:cNvSpPr/>
          <p:nvPr/>
        </p:nvSpPr>
        <p:spPr>
          <a:xfrm>
            <a:off x="762000" y="6998271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65 år</a:t>
            </a:r>
            <a:endParaRPr lang="en-US" sz="1350" dirty="0"/>
          </a:p>
        </p:txBody>
      </p:sp>
      <p:sp>
        <p:nvSpPr>
          <p:cNvPr id="371" name="Text 369"/>
          <p:cNvSpPr/>
          <p:nvPr/>
        </p:nvSpPr>
        <p:spPr>
          <a:xfrm>
            <a:off x="3105150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72" name="Text 370"/>
          <p:cNvSpPr/>
          <p:nvPr/>
        </p:nvSpPr>
        <p:spPr>
          <a:xfrm>
            <a:off x="3783509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73" name="Text 371"/>
          <p:cNvSpPr/>
          <p:nvPr/>
        </p:nvSpPr>
        <p:spPr>
          <a:xfrm>
            <a:off x="4461867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74" name="Text 372"/>
          <p:cNvSpPr/>
          <p:nvPr/>
        </p:nvSpPr>
        <p:spPr>
          <a:xfrm>
            <a:off x="5140300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75" name="Text 373"/>
          <p:cNvSpPr/>
          <p:nvPr/>
        </p:nvSpPr>
        <p:spPr>
          <a:xfrm>
            <a:off x="5818659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76" name="Text 374"/>
          <p:cNvSpPr/>
          <p:nvPr/>
        </p:nvSpPr>
        <p:spPr>
          <a:xfrm>
            <a:off x="6497092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77" name="Text 375"/>
          <p:cNvSpPr/>
          <p:nvPr/>
        </p:nvSpPr>
        <p:spPr>
          <a:xfrm>
            <a:off x="7175450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78" name="Text 376"/>
          <p:cNvSpPr/>
          <p:nvPr/>
        </p:nvSpPr>
        <p:spPr>
          <a:xfrm>
            <a:off x="7853883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79" name="Text 377"/>
          <p:cNvSpPr/>
          <p:nvPr/>
        </p:nvSpPr>
        <p:spPr>
          <a:xfrm>
            <a:off x="8532242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80" name="Text 378"/>
          <p:cNvSpPr/>
          <p:nvPr/>
        </p:nvSpPr>
        <p:spPr>
          <a:xfrm>
            <a:off x="9420151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81" name="Text 379"/>
          <p:cNvSpPr/>
          <p:nvPr/>
        </p:nvSpPr>
        <p:spPr>
          <a:xfrm>
            <a:off x="10098584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82" name="Text 380"/>
          <p:cNvSpPr/>
          <p:nvPr/>
        </p:nvSpPr>
        <p:spPr>
          <a:xfrm>
            <a:off x="10776942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83" name="Text 381"/>
          <p:cNvSpPr/>
          <p:nvPr/>
        </p:nvSpPr>
        <p:spPr>
          <a:xfrm>
            <a:off x="11455375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84" name="Text 382"/>
          <p:cNvSpPr/>
          <p:nvPr/>
        </p:nvSpPr>
        <p:spPr>
          <a:xfrm>
            <a:off x="12133734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85" name="Text 383"/>
          <p:cNvSpPr/>
          <p:nvPr/>
        </p:nvSpPr>
        <p:spPr>
          <a:xfrm>
            <a:off x="12812167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86" name="Text 384"/>
          <p:cNvSpPr/>
          <p:nvPr/>
        </p:nvSpPr>
        <p:spPr>
          <a:xfrm>
            <a:off x="13490525" y="69982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87" name="Text 385"/>
          <p:cNvSpPr/>
          <p:nvPr/>
        </p:nvSpPr>
        <p:spPr>
          <a:xfrm>
            <a:off x="14168958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88" name="Text 386"/>
          <p:cNvSpPr/>
          <p:nvPr/>
        </p:nvSpPr>
        <p:spPr>
          <a:xfrm>
            <a:off x="14847317" y="69982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89" name="Text 387"/>
          <p:cNvSpPr/>
          <p:nvPr/>
        </p:nvSpPr>
        <p:spPr>
          <a:xfrm>
            <a:off x="15735226" y="699827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2,6</a:t>
            </a:r>
            <a:endParaRPr lang="en-US" sz="1350" dirty="0"/>
          </a:p>
        </p:txBody>
      </p:sp>
      <p:sp>
        <p:nvSpPr>
          <p:cNvPr id="390" name="Text 388"/>
          <p:cNvSpPr/>
          <p:nvPr/>
        </p:nvSpPr>
        <p:spPr>
          <a:xfrm>
            <a:off x="16611526" y="699827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350" dirty="0"/>
          </a:p>
        </p:txBody>
      </p:sp>
      <p:sp>
        <p:nvSpPr>
          <p:cNvPr id="391" name="Shape 389"/>
          <p:cNvSpPr/>
          <p:nvPr/>
        </p:nvSpPr>
        <p:spPr>
          <a:xfrm>
            <a:off x="762000" y="752214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92" name="Text 390"/>
          <p:cNvSpPr/>
          <p:nvPr/>
        </p:nvSpPr>
        <p:spPr>
          <a:xfrm>
            <a:off x="762000" y="7279258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40 år</a:t>
            </a:r>
            <a:endParaRPr lang="en-US" sz="1350" dirty="0"/>
          </a:p>
        </p:txBody>
      </p:sp>
      <p:sp>
        <p:nvSpPr>
          <p:cNvPr id="393" name="Text 391"/>
          <p:cNvSpPr/>
          <p:nvPr/>
        </p:nvSpPr>
        <p:spPr>
          <a:xfrm>
            <a:off x="3105150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94" name="Text 392"/>
          <p:cNvSpPr/>
          <p:nvPr/>
        </p:nvSpPr>
        <p:spPr>
          <a:xfrm>
            <a:off x="3783509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395" name="Text 393"/>
          <p:cNvSpPr/>
          <p:nvPr/>
        </p:nvSpPr>
        <p:spPr>
          <a:xfrm>
            <a:off x="4461867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396" name="Text 394"/>
          <p:cNvSpPr/>
          <p:nvPr/>
        </p:nvSpPr>
        <p:spPr>
          <a:xfrm>
            <a:off x="5140300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397" name="Text 395"/>
          <p:cNvSpPr/>
          <p:nvPr/>
        </p:nvSpPr>
        <p:spPr>
          <a:xfrm>
            <a:off x="5818659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398" name="Text 396"/>
          <p:cNvSpPr/>
          <p:nvPr/>
        </p:nvSpPr>
        <p:spPr>
          <a:xfrm>
            <a:off x="6497092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99" name="Text 397"/>
          <p:cNvSpPr/>
          <p:nvPr/>
        </p:nvSpPr>
        <p:spPr>
          <a:xfrm>
            <a:off x="7175450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00" name="Text 398"/>
          <p:cNvSpPr/>
          <p:nvPr/>
        </p:nvSpPr>
        <p:spPr>
          <a:xfrm>
            <a:off x="7853883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01" name="Text 399"/>
          <p:cNvSpPr/>
          <p:nvPr/>
        </p:nvSpPr>
        <p:spPr>
          <a:xfrm>
            <a:off x="8532242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02" name="Text 400"/>
          <p:cNvSpPr/>
          <p:nvPr/>
        </p:nvSpPr>
        <p:spPr>
          <a:xfrm>
            <a:off x="9420151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03" name="Text 401"/>
          <p:cNvSpPr/>
          <p:nvPr/>
        </p:nvSpPr>
        <p:spPr>
          <a:xfrm>
            <a:off x="10098584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04" name="Text 402"/>
          <p:cNvSpPr/>
          <p:nvPr/>
        </p:nvSpPr>
        <p:spPr>
          <a:xfrm>
            <a:off x="10776942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05" name="Text 403"/>
          <p:cNvSpPr/>
          <p:nvPr/>
        </p:nvSpPr>
        <p:spPr>
          <a:xfrm>
            <a:off x="11455375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06" name="Text 404"/>
          <p:cNvSpPr/>
          <p:nvPr/>
        </p:nvSpPr>
        <p:spPr>
          <a:xfrm>
            <a:off x="12133734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07" name="Text 405"/>
          <p:cNvSpPr/>
          <p:nvPr/>
        </p:nvSpPr>
        <p:spPr>
          <a:xfrm>
            <a:off x="12812167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08" name="Text 406"/>
          <p:cNvSpPr/>
          <p:nvPr/>
        </p:nvSpPr>
        <p:spPr>
          <a:xfrm>
            <a:off x="13490525" y="727925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09" name="Text 407"/>
          <p:cNvSpPr/>
          <p:nvPr/>
        </p:nvSpPr>
        <p:spPr>
          <a:xfrm>
            <a:off x="14168958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10" name="Text 408"/>
          <p:cNvSpPr/>
          <p:nvPr/>
        </p:nvSpPr>
        <p:spPr>
          <a:xfrm>
            <a:off x="14847317" y="727925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11" name="Text 409"/>
          <p:cNvSpPr/>
          <p:nvPr/>
        </p:nvSpPr>
        <p:spPr>
          <a:xfrm>
            <a:off x="15735226" y="727925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4,3</a:t>
            </a:r>
            <a:endParaRPr lang="en-US" sz="1350" dirty="0"/>
          </a:p>
        </p:txBody>
      </p:sp>
      <p:sp>
        <p:nvSpPr>
          <p:cNvPr id="412" name="Text 410"/>
          <p:cNvSpPr/>
          <p:nvPr/>
        </p:nvSpPr>
        <p:spPr>
          <a:xfrm>
            <a:off x="16611526" y="727925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</a:t>
            </a:r>
            <a:endParaRPr lang="en-US" sz="1350" dirty="0"/>
          </a:p>
        </p:txBody>
      </p:sp>
      <p:sp>
        <p:nvSpPr>
          <p:cNvPr id="413" name="Shape 411"/>
          <p:cNvSpPr/>
          <p:nvPr/>
        </p:nvSpPr>
        <p:spPr>
          <a:xfrm>
            <a:off x="762000" y="780313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14" name="Text 412"/>
          <p:cNvSpPr/>
          <p:nvPr/>
        </p:nvSpPr>
        <p:spPr>
          <a:xfrm>
            <a:off x="762000" y="7560246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43 år</a:t>
            </a:r>
            <a:endParaRPr lang="en-US" sz="1350" dirty="0"/>
          </a:p>
        </p:txBody>
      </p:sp>
      <p:sp>
        <p:nvSpPr>
          <p:cNvPr id="415" name="Text 413"/>
          <p:cNvSpPr/>
          <p:nvPr/>
        </p:nvSpPr>
        <p:spPr>
          <a:xfrm>
            <a:off x="3105150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16" name="Text 414"/>
          <p:cNvSpPr/>
          <p:nvPr/>
        </p:nvSpPr>
        <p:spPr>
          <a:xfrm>
            <a:off x="3783509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417" name="Text 415"/>
          <p:cNvSpPr/>
          <p:nvPr/>
        </p:nvSpPr>
        <p:spPr>
          <a:xfrm>
            <a:off x="4461867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18" name="Text 416"/>
          <p:cNvSpPr/>
          <p:nvPr/>
        </p:nvSpPr>
        <p:spPr>
          <a:xfrm>
            <a:off x="5140300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419" name="Text 417"/>
          <p:cNvSpPr/>
          <p:nvPr/>
        </p:nvSpPr>
        <p:spPr>
          <a:xfrm>
            <a:off x="5818659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20" name="Text 418"/>
          <p:cNvSpPr/>
          <p:nvPr/>
        </p:nvSpPr>
        <p:spPr>
          <a:xfrm>
            <a:off x="6497092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421" name="Text 419"/>
          <p:cNvSpPr/>
          <p:nvPr/>
        </p:nvSpPr>
        <p:spPr>
          <a:xfrm>
            <a:off x="7175450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22" name="Text 420"/>
          <p:cNvSpPr/>
          <p:nvPr/>
        </p:nvSpPr>
        <p:spPr>
          <a:xfrm>
            <a:off x="7853883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423" name="Text 421"/>
          <p:cNvSpPr/>
          <p:nvPr/>
        </p:nvSpPr>
        <p:spPr>
          <a:xfrm>
            <a:off x="8532242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424" name="Text 422"/>
          <p:cNvSpPr/>
          <p:nvPr/>
        </p:nvSpPr>
        <p:spPr>
          <a:xfrm>
            <a:off x="9420151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25" name="Text 423"/>
          <p:cNvSpPr/>
          <p:nvPr/>
        </p:nvSpPr>
        <p:spPr>
          <a:xfrm>
            <a:off x="10098584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26" name="Text 424"/>
          <p:cNvSpPr/>
          <p:nvPr/>
        </p:nvSpPr>
        <p:spPr>
          <a:xfrm>
            <a:off x="10776942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27" name="Text 425"/>
          <p:cNvSpPr/>
          <p:nvPr/>
        </p:nvSpPr>
        <p:spPr>
          <a:xfrm>
            <a:off x="11455375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28" name="Text 426"/>
          <p:cNvSpPr/>
          <p:nvPr/>
        </p:nvSpPr>
        <p:spPr>
          <a:xfrm>
            <a:off x="12133734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29" name="Text 427"/>
          <p:cNvSpPr/>
          <p:nvPr/>
        </p:nvSpPr>
        <p:spPr>
          <a:xfrm>
            <a:off x="12812167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30" name="Text 428"/>
          <p:cNvSpPr/>
          <p:nvPr/>
        </p:nvSpPr>
        <p:spPr>
          <a:xfrm>
            <a:off x="13490525" y="756024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31" name="Text 429"/>
          <p:cNvSpPr/>
          <p:nvPr/>
        </p:nvSpPr>
        <p:spPr>
          <a:xfrm>
            <a:off x="14168958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32" name="Text 430"/>
          <p:cNvSpPr/>
          <p:nvPr/>
        </p:nvSpPr>
        <p:spPr>
          <a:xfrm>
            <a:off x="14847317" y="756024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433" name="Text 431"/>
          <p:cNvSpPr/>
          <p:nvPr/>
        </p:nvSpPr>
        <p:spPr>
          <a:xfrm>
            <a:off x="15735226" y="756024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4,9</a:t>
            </a:r>
            <a:endParaRPr lang="en-US" sz="1350" dirty="0"/>
          </a:p>
        </p:txBody>
      </p:sp>
      <p:sp>
        <p:nvSpPr>
          <p:cNvPr id="434" name="Text 432"/>
          <p:cNvSpPr/>
          <p:nvPr/>
        </p:nvSpPr>
        <p:spPr>
          <a:xfrm>
            <a:off x="16611526" y="756024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</a:t>
            </a:r>
            <a:endParaRPr lang="en-US" sz="1350" dirty="0"/>
          </a:p>
        </p:txBody>
      </p:sp>
      <p:sp>
        <p:nvSpPr>
          <p:cNvPr id="435" name="Shape 433"/>
          <p:cNvSpPr/>
          <p:nvPr/>
        </p:nvSpPr>
        <p:spPr>
          <a:xfrm>
            <a:off x="762000" y="808412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36" name="Text 434"/>
          <p:cNvSpPr/>
          <p:nvPr/>
        </p:nvSpPr>
        <p:spPr>
          <a:xfrm>
            <a:off x="762000" y="7841233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20 år</a:t>
            </a:r>
            <a:endParaRPr lang="en-US" sz="1350" dirty="0"/>
          </a:p>
        </p:txBody>
      </p:sp>
      <p:sp>
        <p:nvSpPr>
          <p:cNvPr id="437" name="Text 435"/>
          <p:cNvSpPr/>
          <p:nvPr/>
        </p:nvSpPr>
        <p:spPr>
          <a:xfrm>
            <a:off x="3105150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38" name="Text 436"/>
          <p:cNvSpPr/>
          <p:nvPr/>
        </p:nvSpPr>
        <p:spPr>
          <a:xfrm>
            <a:off x="3783509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39" name="Text 437"/>
          <p:cNvSpPr/>
          <p:nvPr/>
        </p:nvSpPr>
        <p:spPr>
          <a:xfrm>
            <a:off x="4461867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40" name="Text 438"/>
          <p:cNvSpPr/>
          <p:nvPr/>
        </p:nvSpPr>
        <p:spPr>
          <a:xfrm>
            <a:off x="5140300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41" name="Text 439"/>
          <p:cNvSpPr/>
          <p:nvPr/>
        </p:nvSpPr>
        <p:spPr>
          <a:xfrm>
            <a:off x="5818659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42" name="Text 440"/>
          <p:cNvSpPr/>
          <p:nvPr/>
        </p:nvSpPr>
        <p:spPr>
          <a:xfrm>
            <a:off x="6497092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43" name="Text 441"/>
          <p:cNvSpPr/>
          <p:nvPr/>
        </p:nvSpPr>
        <p:spPr>
          <a:xfrm>
            <a:off x="7175450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44" name="Text 442"/>
          <p:cNvSpPr/>
          <p:nvPr/>
        </p:nvSpPr>
        <p:spPr>
          <a:xfrm>
            <a:off x="7853883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45" name="Text 443"/>
          <p:cNvSpPr/>
          <p:nvPr/>
        </p:nvSpPr>
        <p:spPr>
          <a:xfrm>
            <a:off x="8532242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446" name="Text 444"/>
          <p:cNvSpPr/>
          <p:nvPr/>
        </p:nvSpPr>
        <p:spPr>
          <a:xfrm>
            <a:off x="9420151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47" name="Text 445"/>
          <p:cNvSpPr/>
          <p:nvPr/>
        </p:nvSpPr>
        <p:spPr>
          <a:xfrm>
            <a:off x="10098584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48" name="Text 446"/>
          <p:cNvSpPr/>
          <p:nvPr/>
        </p:nvSpPr>
        <p:spPr>
          <a:xfrm>
            <a:off x="10776942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49" name="Text 447"/>
          <p:cNvSpPr/>
          <p:nvPr/>
        </p:nvSpPr>
        <p:spPr>
          <a:xfrm>
            <a:off x="11455375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50" name="Text 448"/>
          <p:cNvSpPr/>
          <p:nvPr/>
        </p:nvSpPr>
        <p:spPr>
          <a:xfrm>
            <a:off x="12133734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51" name="Text 449"/>
          <p:cNvSpPr/>
          <p:nvPr/>
        </p:nvSpPr>
        <p:spPr>
          <a:xfrm>
            <a:off x="12812167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52" name="Text 450"/>
          <p:cNvSpPr/>
          <p:nvPr/>
        </p:nvSpPr>
        <p:spPr>
          <a:xfrm>
            <a:off x="13490525" y="784123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53" name="Text 451"/>
          <p:cNvSpPr/>
          <p:nvPr/>
        </p:nvSpPr>
        <p:spPr>
          <a:xfrm>
            <a:off x="14168958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54" name="Text 452"/>
          <p:cNvSpPr/>
          <p:nvPr/>
        </p:nvSpPr>
        <p:spPr>
          <a:xfrm>
            <a:off x="14847317" y="784123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55" name="Text 453"/>
          <p:cNvSpPr/>
          <p:nvPr/>
        </p:nvSpPr>
        <p:spPr>
          <a:xfrm>
            <a:off x="15735226" y="784123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</a:t>
            </a:r>
            <a:endParaRPr lang="en-US" sz="1350" dirty="0"/>
          </a:p>
        </p:txBody>
      </p:sp>
      <p:sp>
        <p:nvSpPr>
          <p:cNvPr id="456" name="Text 454"/>
          <p:cNvSpPr/>
          <p:nvPr/>
        </p:nvSpPr>
        <p:spPr>
          <a:xfrm>
            <a:off x="16611526" y="784123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350" dirty="0"/>
          </a:p>
        </p:txBody>
      </p:sp>
      <p:sp>
        <p:nvSpPr>
          <p:cNvPr id="457" name="Shape 455"/>
          <p:cNvSpPr/>
          <p:nvPr/>
        </p:nvSpPr>
        <p:spPr>
          <a:xfrm>
            <a:off x="762000" y="836510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58" name="Text 456"/>
          <p:cNvSpPr/>
          <p:nvPr/>
        </p:nvSpPr>
        <p:spPr>
          <a:xfrm>
            <a:off x="762000" y="8122221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66 år</a:t>
            </a:r>
            <a:endParaRPr lang="en-US" sz="1350" dirty="0"/>
          </a:p>
        </p:txBody>
      </p:sp>
      <p:sp>
        <p:nvSpPr>
          <p:cNvPr id="459" name="Text 457"/>
          <p:cNvSpPr/>
          <p:nvPr/>
        </p:nvSpPr>
        <p:spPr>
          <a:xfrm>
            <a:off x="3105150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60" name="Text 458"/>
          <p:cNvSpPr/>
          <p:nvPr/>
        </p:nvSpPr>
        <p:spPr>
          <a:xfrm>
            <a:off x="3783509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61" name="Text 459"/>
          <p:cNvSpPr/>
          <p:nvPr/>
        </p:nvSpPr>
        <p:spPr>
          <a:xfrm>
            <a:off x="4461867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62" name="Text 460"/>
          <p:cNvSpPr/>
          <p:nvPr/>
        </p:nvSpPr>
        <p:spPr>
          <a:xfrm>
            <a:off x="5140300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63" name="Text 461"/>
          <p:cNvSpPr/>
          <p:nvPr/>
        </p:nvSpPr>
        <p:spPr>
          <a:xfrm>
            <a:off x="5818659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64" name="Text 462"/>
          <p:cNvSpPr/>
          <p:nvPr/>
        </p:nvSpPr>
        <p:spPr>
          <a:xfrm>
            <a:off x="6497092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65" name="Text 463"/>
          <p:cNvSpPr/>
          <p:nvPr/>
        </p:nvSpPr>
        <p:spPr>
          <a:xfrm>
            <a:off x="7175450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66" name="Text 464"/>
          <p:cNvSpPr/>
          <p:nvPr/>
        </p:nvSpPr>
        <p:spPr>
          <a:xfrm>
            <a:off x="7853883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67" name="Text 465"/>
          <p:cNvSpPr/>
          <p:nvPr/>
        </p:nvSpPr>
        <p:spPr>
          <a:xfrm>
            <a:off x="8532242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68" name="Text 466"/>
          <p:cNvSpPr/>
          <p:nvPr/>
        </p:nvSpPr>
        <p:spPr>
          <a:xfrm>
            <a:off x="9420151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69" name="Text 467"/>
          <p:cNvSpPr/>
          <p:nvPr/>
        </p:nvSpPr>
        <p:spPr>
          <a:xfrm>
            <a:off x="10098584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70" name="Text 468"/>
          <p:cNvSpPr/>
          <p:nvPr/>
        </p:nvSpPr>
        <p:spPr>
          <a:xfrm>
            <a:off x="10776942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71" name="Text 469"/>
          <p:cNvSpPr/>
          <p:nvPr/>
        </p:nvSpPr>
        <p:spPr>
          <a:xfrm>
            <a:off x="11455375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72" name="Text 470"/>
          <p:cNvSpPr/>
          <p:nvPr/>
        </p:nvSpPr>
        <p:spPr>
          <a:xfrm>
            <a:off x="12133734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73" name="Text 471"/>
          <p:cNvSpPr/>
          <p:nvPr/>
        </p:nvSpPr>
        <p:spPr>
          <a:xfrm>
            <a:off x="12812167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74" name="Text 472"/>
          <p:cNvSpPr/>
          <p:nvPr/>
        </p:nvSpPr>
        <p:spPr>
          <a:xfrm>
            <a:off x="13490525" y="812222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75" name="Text 473"/>
          <p:cNvSpPr/>
          <p:nvPr/>
        </p:nvSpPr>
        <p:spPr>
          <a:xfrm>
            <a:off x="14168958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76" name="Text 474"/>
          <p:cNvSpPr/>
          <p:nvPr/>
        </p:nvSpPr>
        <p:spPr>
          <a:xfrm>
            <a:off x="14847317" y="812222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77" name="Text 475"/>
          <p:cNvSpPr/>
          <p:nvPr/>
        </p:nvSpPr>
        <p:spPr>
          <a:xfrm>
            <a:off x="15735226" y="812222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4,1</a:t>
            </a:r>
            <a:endParaRPr lang="en-US" sz="1350" dirty="0"/>
          </a:p>
        </p:txBody>
      </p:sp>
      <p:sp>
        <p:nvSpPr>
          <p:cNvPr id="478" name="Text 476"/>
          <p:cNvSpPr/>
          <p:nvPr/>
        </p:nvSpPr>
        <p:spPr>
          <a:xfrm>
            <a:off x="16611526" y="812222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</a:t>
            </a:r>
            <a:endParaRPr lang="en-US" sz="1350" dirty="0"/>
          </a:p>
        </p:txBody>
      </p:sp>
      <p:sp>
        <p:nvSpPr>
          <p:cNvPr id="479" name="Shape 477"/>
          <p:cNvSpPr/>
          <p:nvPr/>
        </p:nvSpPr>
        <p:spPr>
          <a:xfrm>
            <a:off x="762000" y="864609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80" name="Text 478"/>
          <p:cNvSpPr/>
          <p:nvPr/>
        </p:nvSpPr>
        <p:spPr>
          <a:xfrm>
            <a:off x="762000" y="8403208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45 år</a:t>
            </a:r>
            <a:endParaRPr lang="en-US" sz="1350" dirty="0"/>
          </a:p>
        </p:txBody>
      </p:sp>
      <p:sp>
        <p:nvSpPr>
          <p:cNvPr id="481" name="Text 479"/>
          <p:cNvSpPr/>
          <p:nvPr/>
        </p:nvSpPr>
        <p:spPr>
          <a:xfrm>
            <a:off x="3105150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82" name="Text 480"/>
          <p:cNvSpPr/>
          <p:nvPr/>
        </p:nvSpPr>
        <p:spPr>
          <a:xfrm>
            <a:off x="3783509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83" name="Text 481"/>
          <p:cNvSpPr/>
          <p:nvPr/>
        </p:nvSpPr>
        <p:spPr>
          <a:xfrm>
            <a:off x="4461867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84" name="Text 482"/>
          <p:cNvSpPr/>
          <p:nvPr/>
        </p:nvSpPr>
        <p:spPr>
          <a:xfrm>
            <a:off x="5140300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85" name="Text 483"/>
          <p:cNvSpPr/>
          <p:nvPr/>
        </p:nvSpPr>
        <p:spPr>
          <a:xfrm>
            <a:off x="5818659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86" name="Text 484"/>
          <p:cNvSpPr/>
          <p:nvPr/>
        </p:nvSpPr>
        <p:spPr>
          <a:xfrm>
            <a:off x="6497092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87" name="Text 485"/>
          <p:cNvSpPr/>
          <p:nvPr/>
        </p:nvSpPr>
        <p:spPr>
          <a:xfrm>
            <a:off x="7175450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88" name="Text 486"/>
          <p:cNvSpPr/>
          <p:nvPr/>
        </p:nvSpPr>
        <p:spPr>
          <a:xfrm>
            <a:off x="7853883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89" name="Text 487"/>
          <p:cNvSpPr/>
          <p:nvPr/>
        </p:nvSpPr>
        <p:spPr>
          <a:xfrm>
            <a:off x="8532242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90" name="Text 488"/>
          <p:cNvSpPr/>
          <p:nvPr/>
        </p:nvSpPr>
        <p:spPr>
          <a:xfrm>
            <a:off x="9420151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491" name="Text 489"/>
          <p:cNvSpPr/>
          <p:nvPr/>
        </p:nvSpPr>
        <p:spPr>
          <a:xfrm>
            <a:off x="10098584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492" name="Text 490"/>
          <p:cNvSpPr/>
          <p:nvPr/>
        </p:nvSpPr>
        <p:spPr>
          <a:xfrm>
            <a:off x="10776942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493" name="Text 491"/>
          <p:cNvSpPr/>
          <p:nvPr/>
        </p:nvSpPr>
        <p:spPr>
          <a:xfrm>
            <a:off x="11455375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494" name="Text 492"/>
          <p:cNvSpPr/>
          <p:nvPr/>
        </p:nvSpPr>
        <p:spPr>
          <a:xfrm>
            <a:off x="12133734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95" name="Text 493"/>
          <p:cNvSpPr/>
          <p:nvPr/>
        </p:nvSpPr>
        <p:spPr>
          <a:xfrm>
            <a:off x="12812167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96" name="Text 494"/>
          <p:cNvSpPr/>
          <p:nvPr/>
        </p:nvSpPr>
        <p:spPr>
          <a:xfrm>
            <a:off x="13490525" y="8403208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97" name="Text 495"/>
          <p:cNvSpPr/>
          <p:nvPr/>
        </p:nvSpPr>
        <p:spPr>
          <a:xfrm>
            <a:off x="14168958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498" name="Text 496"/>
          <p:cNvSpPr/>
          <p:nvPr/>
        </p:nvSpPr>
        <p:spPr>
          <a:xfrm>
            <a:off x="14847317" y="8403208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499" name="Text 497"/>
          <p:cNvSpPr/>
          <p:nvPr/>
        </p:nvSpPr>
        <p:spPr>
          <a:xfrm>
            <a:off x="15735226" y="840320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</a:t>
            </a:r>
            <a:endParaRPr lang="en-US" sz="1350" dirty="0"/>
          </a:p>
        </p:txBody>
      </p:sp>
      <p:sp>
        <p:nvSpPr>
          <p:cNvPr id="500" name="Text 498"/>
          <p:cNvSpPr/>
          <p:nvPr/>
        </p:nvSpPr>
        <p:spPr>
          <a:xfrm>
            <a:off x="16611526" y="8403208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</a:t>
            </a:r>
            <a:endParaRPr lang="en-US" sz="1350" dirty="0"/>
          </a:p>
        </p:txBody>
      </p:sp>
      <p:sp>
        <p:nvSpPr>
          <p:cNvPr id="501" name="Shape 499"/>
          <p:cNvSpPr/>
          <p:nvPr/>
        </p:nvSpPr>
        <p:spPr>
          <a:xfrm>
            <a:off x="762000" y="892708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502" name="Text 500"/>
          <p:cNvSpPr/>
          <p:nvPr/>
        </p:nvSpPr>
        <p:spPr>
          <a:xfrm>
            <a:off x="762000" y="8684196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52 år</a:t>
            </a:r>
            <a:endParaRPr lang="en-US" sz="1350" dirty="0"/>
          </a:p>
        </p:txBody>
      </p:sp>
      <p:sp>
        <p:nvSpPr>
          <p:cNvPr id="503" name="Text 501"/>
          <p:cNvSpPr/>
          <p:nvPr/>
        </p:nvSpPr>
        <p:spPr>
          <a:xfrm>
            <a:off x="3105150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504" name="Text 502"/>
          <p:cNvSpPr/>
          <p:nvPr/>
        </p:nvSpPr>
        <p:spPr>
          <a:xfrm>
            <a:off x="3783509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505" name="Text 503"/>
          <p:cNvSpPr/>
          <p:nvPr/>
        </p:nvSpPr>
        <p:spPr>
          <a:xfrm>
            <a:off x="4461867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506" name="Text 504"/>
          <p:cNvSpPr/>
          <p:nvPr/>
        </p:nvSpPr>
        <p:spPr>
          <a:xfrm>
            <a:off x="5140300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507" name="Text 505"/>
          <p:cNvSpPr/>
          <p:nvPr/>
        </p:nvSpPr>
        <p:spPr>
          <a:xfrm>
            <a:off x="5818659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508" name="Text 506"/>
          <p:cNvSpPr/>
          <p:nvPr/>
        </p:nvSpPr>
        <p:spPr>
          <a:xfrm>
            <a:off x="6497092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4,75</a:t>
            </a:r>
            <a:endParaRPr lang="en-US" sz="1350" dirty="0"/>
          </a:p>
        </p:txBody>
      </p:sp>
      <p:sp>
        <p:nvSpPr>
          <p:cNvPr id="509" name="Text 507"/>
          <p:cNvSpPr/>
          <p:nvPr/>
        </p:nvSpPr>
        <p:spPr>
          <a:xfrm>
            <a:off x="7175450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0" name="Text 508"/>
          <p:cNvSpPr/>
          <p:nvPr/>
        </p:nvSpPr>
        <p:spPr>
          <a:xfrm>
            <a:off x="7853883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511" name="Text 509"/>
          <p:cNvSpPr/>
          <p:nvPr/>
        </p:nvSpPr>
        <p:spPr>
          <a:xfrm>
            <a:off x="8532242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2" name="Text 510"/>
          <p:cNvSpPr/>
          <p:nvPr/>
        </p:nvSpPr>
        <p:spPr>
          <a:xfrm>
            <a:off x="9420151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3" name="Text 511"/>
          <p:cNvSpPr/>
          <p:nvPr/>
        </p:nvSpPr>
        <p:spPr>
          <a:xfrm>
            <a:off x="10098584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4" name="Text 512"/>
          <p:cNvSpPr/>
          <p:nvPr/>
        </p:nvSpPr>
        <p:spPr>
          <a:xfrm>
            <a:off x="10776942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5" name="Text 513"/>
          <p:cNvSpPr/>
          <p:nvPr/>
        </p:nvSpPr>
        <p:spPr>
          <a:xfrm>
            <a:off x="11455375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16" name="Text 514"/>
          <p:cNvSpPr/>
          <p:nvPr/>
        </p:nvSpPr>
        <p:spPr>
          <a:xfrm>
            <a:off x="12133734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7" name="Text 515"/>
          <p:cNvSpPr/>
          <p:nvPr/>
        </p:nvSpPr>
        <p:spPr>
          <a:xfrm>
            <a:off x="12812167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8" name="Text 516"/>
          <p:cNvSpPr/>
          <p:nvPr/>
        </p:nvSpPr>
        <p:spPr>
          <a:xfrm>
            <a:off x="13490525" y="8684196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9" name="Text 517"/>
          <p:cNvSpPr/>
          <p:nvPr/>
        </p:nvSpPr>
        <p:spPr>
          <a:xfrm>
            <a:off x="14168958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20" name="Text 518"/>
          <p:cNvSpPr/>
          <p:nvPr/>
        </p:nvSpPr>
        <p:spPr>
          <a:xfrm>
            <a:off x="14847317" y="8684196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21" name="Text 519"/>
          <p:cNvSpPr/>
          <p:nvPr/>
        </p:nvSpPr>
        <p:spPr>
          <a:xfrm>
            <a:off x="15735226" y="868419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3,1</a:t>
            </a:r>
            <a:endParaRPr lang="en-US" sz="1350" dirty="0"/>
          </a:p>
        </p:txBody>
      </p:sp>
      <p:sp>
        <p:nvSpPr>
          <p:cNvPr id="522" name="Text 520"/>
          <p:cNvSpPr/>
          <p:nvPr/>
        </p:nvSpPr>
        <p:spPr>
          <a:xfrm>
            <a:off x="16611526" y="8684196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1,1</a:t>
            </a:r>
            <a:endParaRPr lang="en-US" sz="1350" dirty="0"/>
          </a:p>
        </p:txBody>
      </p:sp>
      <p:sp>
        <p:nvSpPr>
          <p:cNvPr id="523" name="Shape 521"/>
          <p:cNvSpPr/>
          <p:nvPr/>
        </p:nvSpPr>
        <p:spPr>
          <a:xfrm>
            <a:off x="762000" y="920807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524" name="Text 522"/>
          <p:cNvSpPr/>
          <p:nvPr/>
        </p:nvSpPr>
        <p:spPr>
          <a:xfrm>
            <a:off x="762000" y="8965183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32 år</a:t>
            </a:r>
            <a:endParaRPr lang="en-US" sz="1350" dirty="0"/>
          </a:p>
        </p:txBody>
      </p:sp>
      <p:sp>
        <p:nvSpPr>
          <p:cNvPr id="525" name="Text 523"/>
          <p:cNvSpPr/>
          <p:nvPr/>
        </p:nvSpPr>
        <p:spPr>
          <a:xfrm>
            <a:off x="3105150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26" name="Text 524"/>
          <p:cNvSpPr/>
          <p:nvPr/>
        </p:nvSpPr>
        <p:spPr>
          <a:xfrm>
            <a:off x="3783509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27" name="Text 525"/>
          <p:cNvSpPr/>
          <p:nvPr/>
        </p:nvSpPr>
        <p:spPr>
          <a:xfrm>
            <a:off x="4461867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28" name="Text 526"/>
          <p:cNvSpPr/>
          <p:nvPr/>
        </p:nvSpPr>
        <p:spPr>
          <a:xfrm>
            <a:off x="5140300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29" name="Text 527"/>
          <p:cNvSpPr/>
          <p:nvPr/>
        </p:nvSpPr>
        <p:spPr>
          <a:xfrm>
            <a:off x="5818659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30" name="Text 528"/>
          <p:cNvSpPr/>
          <p:nvPr/>
        </p:nvSpPr>
        <p:spPr>
          <a:xfrm>
            <a:off x="6497092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31" name="Text 529"/>
          <p:cNvSpPr/>
          <p:nvPr/>
        </p:nvSpPr>
        <p:spPr>
          <a:xfrm>
            <a:off x="7175450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32" name="Text 530"/>
          <p:cNvSpPr/>
          <p:nvPr/>
        </p:nvSpPr>
        <p:spPr>
          <a:xfrm>
            <a:off x="7853883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33" name="Text 531"/>
          <p:cNvSpPr/>
          <p:nvPr/>
        </p:nvSpPr>
        <p:spPr>
          <a:xfrm>
            <a:off x="8532242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34" name="Text 532"/>
          <p:cNvSpPr/>
          <p:nvPr/>
        </p:nvSpPr>
        <p:spPr>
          <a:xfrm>
            <a:off x="9420151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535" name="Text 533"/>
          <p:cNvSpPr/>
          <p:nvPr/>
        </p:nvSpPr>
        <p:spPr>
          <a:xfrm>
            <a:off x="10098584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536" name="Text 534"/>
          <p:cNvSpPr/>
          <p:nvPr/>
        </p:nvSpPr>
        <p:spPr>
          <a:xfrm>
            <a:off x="10776942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37" name="Text 535"/>
          <p:cNvSpPr/>
          <p:nvPr/>
        </p:nvSpPr>
        <p:spPr>
          <a:xfrm>
            <a:off x="11455375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538" name="Text 536"/>
          <p:cNvSpPr/>
          <p:nvPr/>
        </p:nvSpPr>
        <p:spPr>
          <a:xfrm>
            <a:off x="12133734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39" name="Text 537"/>
          <p:cNvSpPr/>
          <p:nvPr/>
        </p:nvSpPr>
        <p:spPr>
          <a:xfrm>
            <a:off x="12812167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540" name="Text 538"/>
          <p:cNvSpPr/>
          <p:nvPr/>
        </p:nvSpPr>
        <p:spPr>
          <a:xfrm>
            <a:off x="13490525" y="8965183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41" name="Text 539"/>
          <p:cNvSpPr/>
          <p:nvPr/>
        </p:nvSpPr>
        <p:spPr>
          <a:xfrm>
            <a:off x="14168958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542" name="Text 540"/>
          <p:cNvSpPr/>
          <p:nvPr/>
        </p:nvSpPr>
        <p:spPr>
          <a:xfrm>
            <a:off x="14847317" y="8965183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543" name="Text 541"/>
          <p:cNvSpPr/>
          <p:nvPr/>
        </p:nvSpPr>
        <p:spPr>
          <a:xfrm>
            <a:off x="15735226" y="896518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</a:t>
            </a:r>
            <a:endParaRPr lang="en-US" sz="1350" dirty="0"/>
          </a:p>
        </p:txBody>
      </p:sp>
      <p:sp>
        <p:nvSpPr>
          <p:cNvPr id="544" name="Text 542"/>
          <p:cNvSpPr/>
          <p:nvPr/>
        </p:nvSpPr>
        <p:spPr>
          <a:xfrm>
            <a:off x="16611526" y="8965183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1,9</a:t>
            </a:r>
            <a:endParaRPr lang="en-US" sz="1350" dirty="0"/>
          </a:p>
        </p:txBody>
      </p:sp>
      <p:sp>
        <p:nvSpPr>
          <p:cNvPr id="545" name="Shape 543"/>
          <p:cNvSpPr/>
          <p:nvPr/>
        </p:nvSpPr>
        <p:spPr>
          <a:xfrm>
            <a:off x="762000" y="948905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546" name="Text 544"/>
          <p:cNvSpPr/>
          <p:nvPr/>
        </p:nvSpPr>
        <p:spPr>
          <a:xfrm>
            <a:off x="762000" y="9246171"/>
            <a:ext cx="2619375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68 år</a:t>
            </a:r>
            <a:endParaRPr lang="en-US" sz="1350" dirty="0"/>
          </a:p>
        </p:txBody>
      </p:sp>
      <p:sp>
        <p:nvSpPr>
          <p:cNvPr id="547" name="Text 545"/>
          <p:cNvSpPr/>
          <p:nvPr/>
        </p:nvSpPr>
        <p:spPr>
          <a:xfrm>
            <a:off x="3105150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48" name="Text 546"/>
          <p:cNvSpPr/>
          <p:nvPr/>
        </p:nvSpPr>
        <p:spPr>
          <a:xfrm>
            <a:off x="3783509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49" name="Text 547"/>
          <p:cNvSpPr/>
          <p:nvPr/>
        </p:nvSpPr>
        <p:spPr>
          <a:xfrm>
            <a:off x="4461867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50" name="Text 548"/>
          <p:cNvSpPr/>
          <p:nvPr/>
        </p:nvSpPr>
        <p:spPr>
          <a:xfrm>
            <a:off x="5140300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51" name="Text 549"/>
          <p:cNvSpPr/>
          <p:nvPr/>
        </p:nvSpPr>
        <p:spPr>
          <a:xfrm>
            <a:off x="5818659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52" name="Text 550"/>
          <p:cNvSpPr/>
          <p:nvPr/>
        </p:nvSpPr>
        <p:spPr>
          <a:xfrm>
            <a:off x="6497092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53" name="Text 551"/>
          <p:cNvSpPr/>
          <p:nvPr/>
        </p:nvSpPr>
        <p:spPr>
          <a:xfrm>
            <a:off x="7175450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54" name="Text 552"/>
          <p:cNvSpPr/>
          <p:nvPr/>
        </p:nvSpPr>
        <p:spPr>
          <a:xfrm>
            <a:off x="7853883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55" name="Text 553"/>
          <p:cNvSpPr/>
          <p:nvPr/>
        </p:nvSpPr>
        <p:spPr>
          <a:xfrm>
            <a:off x="8532242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56" name="Text 554"/>
          <p:cNvSpPr/>
          <p:nvPr/>
        </p:nvSpPr>
        <p:spPr>
          <a:xfrm>
            <a:off x="9420151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557" name="Text 555"/>
          <p:cNvSpPr/>
          <p:nvPr/>
        </p:nvSpPr>
        <p:spPr>
          <a:xfrm>
            <a:off x="10098584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58" name="Text 556"/>
          <p:cNvSpPr/>
          <p:nvPr/>
        </p:nvSpPr>
        <p:spPr>
          <a:xfrm>
            <a:off x="10776942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59" name="Text 557"/>
          <p:cNvSpPr/>
          <p:nvPr/>
        </p:nvSpPr>
        <p:spPr>
          <a:xfrm>
            <a:off x="11455375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60" name="Text 558"/>
          <p:cNvSpPr/>
          <p:nvPr/>
        </p:nvSpPr>
        <p:spPr>
          <a:xfrm>
            <a:off x="12133734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61" name="Text 559"/>
          <p:cNvSpPr/>
          <p:nvPr/>
        </p:nvSpPr>
        <p:spPr>
          <a:xfrm>
            <a:off x="12812167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62" name="Text 560"/>
          <p:cNvSpPr/>
          <p:nvPr/>
        </p:nvSpPr>
        <p:spPr>
          <a:xfrm>
            <a:off x="13490525" y="9246171"/>
            <a:ext cx="754633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63" name="Text 561"/>
          <p:cNvSpPr/>
          <p:nvPr/>
        </p:nvSpPr>
        <p:spPr>
          <a:xfrm>
            <a:off x="14168958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564" name="Text 562"/>
          <p:cNvSpPr/>
          <p:nvPr/>
        </p:nvSpPr>
        <p:spPr>
          <a:xfrm>
            <a:off x="14847317" y="9246171"/>
            <a:ext cx="754559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65" name="Text 563"/>
          <p:cNvSpPr/>
          <p:nvPr/>
        </p:nvSpPr>
        <p:spPr>
          <a:xfrm>
            <a:off x="15735226" y="924617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3,2</a:t>
            </a:r>
            <a:endParaRPr lang="en-US" sz="1350" dirty="0"/>
          </a:p>
        </p:txBody>
      </p:sp>
      <p:sp>
        <p:nvSpPr>
          <p:cNvPr id="566" name="Text 564"/>
          <p:cNvSpPr/>
          <p:nvPr/>
        </p:nvSpPr>
        <p:spPr>
          <a:xfrm>
            <a:off x="16611526" y="9246171"/>
            <a:ext cx="952500" cy="252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7143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1,7</a:t>
            </a:r>
            <a:endParaRPr lang="en-US" sz="1350" dirty="0"/>
          </a:p>
        </p:txBody>
      </p:sp>
      <p:sp>
        <p:nvSpPr>
          <p:cNvPr id="567" name="Shape 565"/>
          <p:cNvSpPr/>
          <p:nvPr/>
        </p:nvSpPr>
        <p:spPr>
          <a:xfrm>
            <a:off x="762000" y="9536683"/>
            <a:ext cx="16764000" cy="14288"/>
          </a:xfrm>
          <a:prstGeom prst="rect">
            <a:avLst/>
          </a:prstGeom>
          <a:solidFill>
            <a:srgbClr val="C9BFAA"/>
          </a:solidFill>
          <a:ln/>
        </p:spPr>
      </p:sp>
      <p:sp>
        <p:nvSpPr>
          <p:cNvPr id="568" name="Text 566"/>
          <p:cNvSpPr/>
          <p:nvPr/>
        </p:nvSpPr>
        <p:spPr>
          <a:xfrm>
            <a:off x="762000" y="9627171"/>
            <a:ext cx="2619375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Gennemsnit, alle 48</a:t>
            </a:r>
            <a:endParaRPr lang="en-US" sz="1425" dirty="0"/>
          </a:p>
        </p:txBody>
      </p:sp>
      <p:sp>
        <p:nvSpPr>
          <p:cNvPr id="569" name="Text 567"/>
          <p:cNvSpPr/>
          <p:nvPr/>
        </p:nvSpPr>
        <p:spPr>
          <a:xfrm>
            <a:off x="3105150" y="9627171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4,56</a:t>
            </a:r>
            <a:endParaRPr lang="en-US" sz="1425" dirty="0"/>
          </a:p>
        </p:txBody>
      </p:sp>
      <p:sp>
        <p:nvSpPr>
          <p:cNvPr id="570" name="Text 568"/>
          <p:cNvSpPr/>
          <p:nvPr/>
        </p:nvSpPr>
        <p:spPr>
          <a:xfrm>
            <a:off x="3783509" y="9627171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3,73</a:t>
            </a:r>
            <a:endParaRPr lang="en-US" sz="1425" dirty="0"/>
          </a:p>
        </p:txBody>
      </p:sp>
      <p:sp>
        <p:nvSpPr>
          <p:cNvPr id="571" name="Text 569"/>
          <p:cNvSpPr/>
          <p:nvPr/>
        </p:nvSpPr>
        <p:spPr>
          <a:xfrm>
            <a:off x="4461867" y="9627171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4,52</a:t>
            </a:r>
            <a:endParaRPr lang="en-US" sz="1425" dirty="0"/>
          </a:p>
        </p:txBody>
      </p:sp>
      <p:sp>
        <p:nvSpPr>
          <p:cNvPr id="572" name="Text 570"/>
          <p:cNvSpPr/>
          <p:nvPr/>
        </p:nvSpPr>
        <p:spPr>
          <a:xfrm>
            <a:off x="5140300" y="9627171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3,79</a:t>
            </a:r>
            <a:endParaRPr lang="en-US" sz="1425" dirty="0"/>
          </a:p>
        </p:txBody>
      </p:sp>
      <p:sp>
        <p:nvSpPr>
          <p:cNvPr id="573" name="Text 571"/>
          <p:cNvSpPr/>
          <p:nvPr/>
        </p:nvSpPr>
        <p:spPr>
          <a:xfrm>
            <a:off x="5818659" y="9627171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3,76</a:t>
            </a:r>
            <a:endParaRPr lang="en-US" sz="1425" dirty="0"/>
          </a:p>
        </p:txBody>
      </p:sp>
      <p:sp>
        <p:nvSpPr>
          <p:cNvPr id="574" name="Text 572"/>
          <p:cNvSpPr/>
          <p:nvPr/>
        </p:nvSpPr>
        <p:spPr>
          <a:xfrm>
            <a:off x="6497092" y="9627171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3,92</a:t>
            </a:r>
            <a:endParaRPr lang="en-US" sz="1425" dirty="0"/>
          </a:p>
        </p:txBody>
      </p:sp>
      <p:sp>
        <p:nvSpPr>
          <p:cNvPr id="575" name="Text 573"/>
          <p:cNvSpPr/>
          <p:nvPr/>
        </p:nvSpPr>
        <p:spPr>
          <a:xfrm>
            <a:off x="7175450" y="9627171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2,95</a:t>
            </a:r>
            <a:endParaRPr lang="en-US" sz="1425" dirty="0"/>
          </a:p>
        </p:txBody>
      </p:sp>
      <p:sp>
        <p:nvSpPr>
          <p:cNvPr id="576" name="Text 574"/>
          <p:cNvSpPr/>
          <p:nvPr/>
        </p:nvSpPr>
        <p:spPr>
          <a:xfrm>
            <a:off x="7853883" y="9627171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4,32</a:t>
            </a:r>
            <a:endParaRPr lang="en-US" sz="1425" dirty="0"/>
          </a:p>
        </p:txBody>
      </p:sp>
      <p:sp>
        <p:nvSpPr>
          <p:cNvPr id="577" name="Text 575"/>
          <p:cNvSpPr/>
          <p:nvPr/>
        </p:nvSpPr>
        <p:spPr>
          <a:xfrm>
            <a:off x="8532242" y="9627171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3,73</a:t>
            </a:r>
            <a:endParaRPr lang="en-US" sz="1425" dirty="0"/>
          </a:p>
        </p:txBody>
      </p:sp>
      <p:sp>
        <p:nvSpPr>
          <p:cNvPr id="578" name="Text 576"/>
          <p:cNvSpPr/>
          <p:nvPr/>
        </p:nvSpPr>
        <p:spPr>
          <a:xfrm>
            <a:off x="9420151" y="9627171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2,78</a:t>
            </a:r>
            <a:endParaRPr lang="en-US" sz="1425" dirty="0"/>
          </a:p>
        </p:txBody>
      </p:sp>
      <p:sp>
        <p:nvSpPr>
          <p:cNvPr id="579" name="Text 577"/>
          <p:cNvSpPr/>
          <p:nvPr/>
        </p:nvSpPr>
        <p:spPr>
          <a:xfrm>
            <a:off x="10098584" y="9627171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2,46</a:t>
            </a:r>
            <a:endParaRPr lang="en-US" sz="1425" dirty="0"/>
          </a:p>
        </p:txBody>
      </p:sp>
      <p:sp>
        <p:nvSpPr>
          <p:cNvPr id="580" name="Text 578"/>
          <p:cNvSpPr/>
          <p:nvPr/>
        </p:nvSpPr>
        <p:spPr>
          <a:xfrm>
            <a:off x="10776942" y="9627171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2,81</a:t>
            </a:r>
            <a:endParaRPr lang="en-US" sz="1425" dirty="0"/>
          </a:p>
        </p:txBody>
      </p:sp>
      <p:sp>
        <p:nvSpPr>
          <p:cNvPr id="581" name="Text 579"/>
          <p:cNvSpPr/>
          <p:nvPr/>
        </p:nvSpPr>
        <p:spPr>
          <a:xfrm>
            <a:off x="11455375" y="9627171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2,15</a:t>
            </a:r>
            <a:endParaRPr lang="en-US" sz="1425" dirty="0"/>
          </a:p>
        </p:txBody>
      </p:sp>
      <p:sp>
        <p:nvSpPr>
          <p:cNvPr id="582" name="Text 580"/>
          <p:cNvSpPr/>
          <p:nvPr/>
        </p:nvSpPr>
        <p:spPr>
          <a:xfrm>
            <a:off x="12133734" y="9627171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2,10</a:t>
            </a:r>
            <a:endParaRPr lang="en-US" sz="1425" dirty="0"/>
          </a:p>
        </p:txBody>
      </p:sp>
      <p:sp>
        <p:nvSpPr>
          <p:cNvPr id="583" name="Text 581"/>
          <p:cNvSpPr/>
          <p:nvPr/>
        </p:nvSpPr>
        <p:spPr>
          <a:xfrm>
            <a:off x="12812167" y="9627171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2,09</a:t>
            </a:r>
            <a:endParaRPr lang="en-US" sz="1425" dirty="0"/>
          </a:p>
        </p:txBody>
      </p:sp>
      <p:sp>
        <p:nvSpPr>
          <p:cNvPr id="584" name="Text 582"/>
          <p:cNvSpPr/>
          <p:nvPr/>
        </p:nvSpPr>
        <p:spPr>
          <a:xfrm>
            <a:off x="13490525" y="9627171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1,84</a:t>
            </a:r>
            <a:endParaRPr lang="en-US" sz="1425" dirty="0"/>
          </a:p>
        </p:txBody>
      </p:sp>
      <p:sp>
        <p:nvSpPr>
          <p:cNvPr id="585" name="Text 583"/>
          <p:cNvSpPr/>
          <p:nvPr/>
        </p:nvSpPr>
        <p:spPr>
          <a:xfrm>
            <a:off x="14168958" y="9627171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2,49</a:t>
            </a:r>
            <a:endParaRPr lang="en-US" sz="1425" dirty="0"/>
          </a:p>
        </p:txBody>
      </p:sp>
      <p:sp>
        <p:nvSpPr>
          <p:cNvPr id="586" name="Text 584"/>
          <p:cNvSpPr/>
          <p:nvPr/>
        </p:nvSpPr>
        <p:spPr>
          <a:xfrm>
            <a:off x="14847317" y="9627171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2,33</a:t>
            </a:r>
            <a:endParaRPr lang="en-US" sz="1425" dirty="0"/>
          </a:p>
        </p:txBody>
      </p:sp>
      <p:sp>
        <p:nvSpPr>
          <p:cNvPr id="587" name="Text 585"/>
          <p:cNvSpPr/>
          <p:nvPr/>
        </p:nvSpPr>
        <p:spPr>
          <a:xfrm>
            <a:off x="15735226" y="9627171"/>
            <a:ext cx="95250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3,92</a:t>
            </a:r>
            <a:endParaRPr lang="en-US" sz="1425" dirty="0"/>
          </a:p>
        </p:txBody>
      </p:sp>
      <p:sp>
        <p:nvSpPr>
          <p:cNvPr id="588" name="Text 586"/>
          <p:cNvSpPr/>
          <p:nvPr/>
        </p:nvSpPr>
        <p:spPr>
          <a:xfrm>
            <a:off x="16611526" y="9627171"/>
            <a:ext cx="95250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2,34</a:t>
            </a:r>
            <a:endParaRPr lang="en-US" sz="14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2026-08-28T11:07:32Z</dcterms:created>
  <dcterms:modified xsi:type="dcterms:W3CDTF">2026-08-28T11:07:32Z</dcterms:modified>
</cp:coreProperties>
</file>