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Patientstatistik commotio. Sidst opdateret 24/01/2026. Udarbejdet af RNC.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Statistikkerne er baseret på 24 patienter med hjernerystelse, som har gennemgået et behandlingsforløb med etanercept.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Gennemsnit pr. patient, baseline mod evaluering efter endt behandling.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Gennemsnit pr. patient, baseline mod evaluering efter endt behandling.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Hovedpineudvikling fra baseline test til evaluering efter endt behandling. Skala 0 (ingen) til 10 (værst tænkelige).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Hovedpineudvikling, resterende patienter. Statistikkerne er baseret på 24 patienter med hjernerystelse, som har gennemgået et behandlingsforløb med etanercept.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Fuldt datagrundlag for alle 24 patienter med totalgennemsnit nederst.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3F8460">
                  <a:alpha val="100000"/>
                </a:srgbClr>
              </a:gs>
              <a:gs pos="46000">
                <a:srgbClr val="2A6248">
                  <a:alpha val="100000"/>
                </a:srgbClr>
              </a:gs>
              <a:gs pos="100000">
                <a:srgbClr val="1D4A35">
                  <a:alpha val="100000"/>
                </a:srgbClr>
              </a:gs>
            </a:gsLst>
            <a:path path="circle">
              <a:fillToRect l="12000" t="0" r="88000" b="100000"/>
            </a:path>
          </a:gradFill>
          <a:ln/>
        </p:spPr>
      </p:sp>
      <p:sp>
        <p:nvSpPr>
          <p:cNvPr id="3" name="Shape 1"/>
          <p:cNvSpPr/>
          <p:nvPr/>
        </p:nvSpPr>
        <p:spPr>
          <a:xfrm>
            <a:off x="10839450" y="-2476500"/>
            <a:ext cx="10496550" cy="10496550"/>
          </a:xfrm>
          <a:prstGeom prst="ellipse">
            <a:avLst/>
          </a:prstGeom>
          <a:ln w="9525">
            <a:solidFill>
              <a:srgbClr val="FFFFFF">
                <a:alpha val="16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886950" y="7029450"/>
            <a:ext cx="7258050" cy="7258050"/>
          </a:xfrm>
          <a:prstGeom prst="ellipse">
            <a:avLst/>
          </a:prstGeom>
          <a:ln w="9525">
            <a:solidFill>
              <a:srgbClr val="FFFFFF">
                <a:alpha val="1000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914400"/>
            <a:ext cx="1795686" cy="8763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43000" y="3301380"/>
            <a:ext cx="15716250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spc="351" kern="0" dirty="0">
                <a:solidFill>
                  <a:srgbClr val="F3F0E7">
                    <a:alpha val="7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PATIENTSTATISTIK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1143000" y="3972892"/>
            <a:ext cx="14716125" cy="22173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3770"/>
              </a:lnSpc>
              <a:buNone/>
            </a:pPr>
            <a:r>
              <a:rPr lang="en-US" sz="780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Patientstatistik commotio</a:t>
            </a:r>
            <a:endParaRPr lang="en-US" sz="7800" dirty="0"/>
          </a:p>
        </p:txBody>
      </p:sp>
      <p:sp>
        <p:nvSpPr>
          <p:cNvPr id="8" name="Shape 5"/>
          <p:cNvSpPr/>
          <p:nvPr/>
        </p:nvSpPr>
        <p:spPr>
          <a:xfrm>
            <a:off x="1143000" y="6533183"/>
            <a:ext cx="1714500" cy="19050"/>
          </a:xfrm>
          <a:prstGeom prst="rect">
            <a:avLst/>
          </a:prstGeom>
          <a:solidFill>
            <a:srgbClr val="FFFFFF">
              <a:alpha val="35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143000" y="6933233"/>
            <a:ext cx="4275966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264" kern="0" dirty="0">
                <a:solidFill>
                  <a:srgbClr val="F3F0E7">
                    <a:alpha val="55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DATO FOR SIDSTE OPDATERING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1143000" y="7276133"/>
            <a:ext cx="427596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3F0E7">
                    <a:alpha val="8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24/01/2026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5944642" y="6933233"/>
            <a:ext cx="2224586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264" kern="0" dirty="0">
                <a:solidFill>
                  <a:srgbClr val="F3F0E7">
                    <a:alpha val="55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UDARBEJDET AF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5944642" y="7276133"/>
            <a:ext cx="222458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3F0E7">
                    <a:alpha val="8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RNC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1143000" y="9101138"/>
            <a:ext cx="17602200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3F0E7">
                    <a:alpha val="55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Anonymiseret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FE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762000"/>
            <a:ext cx="9921538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297" kern="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STATISTIKKER FOR PATIENTER MED HJERNERYSTELSE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143000" y="1181100"/>
            <a:ext cx="9290167" cy="12648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321"/>
              </a:lnSpc>
              <a:buNone/>
            </a:pPr>
            <a:r>
              <a:rPr lang="en-US" sz="420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Træthedsevaluering: Resultater fra patienternes spørgeskema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1143000" y="2579340"/>
            <a:ext cx="9290167" cy="11525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869"/>
              </a:lnSpc>
              <a:buNone/>
            </a:pPr>
            <a:r>
              <a:rPr lang="en-US" sz="19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 fra baseline test til evaluering efter endt behandling. Statistikkerne er baseret på 24 patienter med hjernerystelse, som har gennemgået et behandlingsforløb med etanercept.</a:t>
            </a:r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10924580" y="762000"/>
            <a:ext cx="6220420" cy="2362200"/>
          </a:xfrm>
          <a:prstGeom prst="roundRect">
            <a:avLst>
              <a:gd name="adj" fmla="val 12903"/>
            </a:avLst>
          </a:prstGeom>
          <a:gradFill rotWithShape="1">
            <a:gsLst>
              <a:gs pos="0">
                <a:srgbClr val="3F8460">
                  <a:alpha val="100000"/>
                </a:srgbClr>
              </a:gs>
              <a:gs pos="60000">
                <a:srgbClr val="2A6248">
                  <a:alpha val="100000"/>
                </a:srgbClr>
              </a:gs>
              <a:gs pos="100000">
                <a:srgbClr val="235340">
                  <a:alpha val="100000"/>
                </a:srgbClr>
              </a:gs>
            </a:gsLst>
            <a:path path="circle">
              <a:fillToRect l="20000" t="0" r="80000" b="100000"/>
            </a:path>
          </a:gradFill>
          <a:ln/>
        </p:spPr>
      </p:sp>
      <p:sp>
        <p:nvSpPr>
          <p:cNvPr id="6" name="Text 4"/>
          <p:cNvSpPr/>
          <p:nvPr/>
        </p:nvSpPr>
        <p:spPr>
          <a:xfrm>
            <a:off x="11381780" y="1143000"/>
            <a:ext cx="5836622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264" kern="0" dirty="0">
                <a:solidFill>
                  <a:srgbClr val="F3F0E7">
                    <a:alpha val="7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GENNEMSNITLIG SAMLET FORBEDRING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11381780" y="1581150"/>
            <a:ext cx="1477900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5393"/>
              </a:lnSpc>
              <a:buNone/>
            </a:pPr>
            <a:r>
              <a:rPr lang="en-US" sz="5700" dirty="0">
                <a:solidFill>
                  <a:srgbClr val="F3F0E7">
                    <a:alpha val="6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4,45</a:t>
            </a:r>
            <a:endParaRPr lang="en-US" sz="5700" dirty="0"/>
          </a:p>
        </p:txBody>
      </p:sp>
      <p:sp>
        <p:nvSpPr>
          <p:cNvPr id="8" name="Text 6"/>
          <p:cNvSpPr/>
          <p:nvPr/>
        </p:nvSpPr>
        <p:spPr>
          <a:xfrm>
            <a:off x="12953926" y="1824038"/>
            <a:ext cx="457200" cy="5000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dirty="0">
                <a:solidFill>
                  <a:srgbClr val="F3F0E7">
                    <a:alpha val="5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3563526" y="1581150"/>
            <a:ext cx="1499265" cy="762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5393"/>
              </a:lnSpc>
              <a:buNone/>
            </a:pPr>
            <a:r>
              <a:rPr lang="en-US" sz="57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2,79</a:t>
            </a:r>
            <a:endParaRPr lang="en-US" sz="5700" dirty="0"/>
          </a:p>
        </p:txBody>
      </p:sp>
      <p:sp>
        <p:nvSpPr>
          <p:cNvPr id="10" name="Text 8"/>
          <p:cNvSpPr/>
          <p:nvPr/>
        </p:nvSpPr>
        <p:spPr>
          <a:xfrm>
            <a:off x="11381780" y="2495550"/>
            <a:ext cx="5836622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7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Skala 1 (aldrig) – 6 (altid)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143000" y="4200971"/>
            <a:ext cx="171450" cy="171450"/>
          </a:xfrm>
          <a:prstGeom prst="ellipse">
            <a:avLst/>
          </a:prstGeom>
          <a:solidFill>
            <a:srgbClr val="C9BFAA"/>
          </a:solidFill>
          <a:ln/>
        </p:spPr>
      </p:sp>
      <p:sp>
        <p:nvSpPr>
          <p:cNvPr id="12" name="Text 10"/>
          <p:cNvSpPr/>
          <p:nvPr/>
        </p:nvSpPr>
        <p:spPr>
          <a:xfrm>
            <a:off x="1447800" y="4150965"/>
            <a:ext cx="940817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Baseline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693417" y="4200971"/>
            <a:ext cx="171450" cy="171450"/>
          </a:xfrm>
          <a:prstGeom prst="ellipse">
            <a:avLst/>
          </a:prstGeom>
          <a:solidFill>
            <a:srgbClr val="2A6248"/>
          </a:solidFill>
          <a:ln/>
        </p:spPr>
      </p:sp>
      <p:sp>
        <p:nvSpPr>
          <p:cNvPr id="14" name="Text 12"/>
          <p:cNvSpPr/>
          <p:nvPr/>
        </p:nvSpPr>
        <p:spPr>
          <a:xfrm>
            <a:off x="2998217" y="4150965"/>
            <a:ext cx="238289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Efter endt behandling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5591979" y="4150965"/>
            <a:ext cx="1708324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aldrig · 6 altid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1143000" y="5526360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17" name="Text 15"/>
          <p:cNvSpPr/>
          <p:nvPr/>
        </p:nvSpPr>
        <p:spPr>
          <a:xfrm>
            <a:off x="1143000" y="4879628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bliver hurtigt træt og udmattet</a:t>
            </a:r>
            <a:endParaRPr lang="en-US" sz="1725" dirty="0"/>
          </a:p>
        </p:txBody>
      </p:sp>
      <p:sp>
        <p:nvSpPr>
          <p:cNvPr id="18" name="Shape 16"/>
          <p:cNvSpPr/>
          <p:nvPr/>
        </p:nvSpPr>
        <p:spPr>
          <a:xfrm>
            <a:off x="1143000" y="5259660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19" name="Shape 17"/>
          <p:cNvSpPr/>
          <p:nvPr/>
        </p:nvSpPr>
        <p:spPr>
          <a:xfrm>
            <a:off x="1143000" y="5259660"/>
            <a:ext cx="4964460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20" name="Shape 18"/>
          <p:cNvSpPr/>
          <p:nvPr/>
        </p:nvSpPr>
        <p:spPr>
          <a:xfrm>
            <a:off x="1143000" y="5259660"/>
            <a:ext cx="2579936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21" name="Text 19"/>
          <p:cNvSpPr/>
          <p:nvPr/>
        </p:nvSpPr>
        <p:spPr>
          <a:xfrm>
            <a:off x="7580561" y="5031507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4,81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8051304" y="5060082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8298954" y="4979119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2,98</a:t>
            </a:r>
            <a:endParaRPr lang="en-US" sz="2100" dirty="0"/>
          </a:p>
        </p:txBody>
      </p:sp>
      <p:sp>
        <p:nvSpPr>
          <p:cNvPr id="24" name="Shape 22"/>
          <p:cNvSpPr/>
          <p:nvPr/>
        </p:nvSpPr>
        <p:spPr>
          <a:xfrm>
            <a:off x="9486900" y="5526360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25" name="Text 23"/>
          <p:cNvSpPr/>
          <p:nvPr/>
        </p:nvSpPr>
        <p:spPr>
          <a:xfrm>
            <a:off x="9486900" y="4879628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foretager mig ikke særlig meget i løbet af dagen</a:t>
            </a:r>
            <a:endParaRPr lang="en-US" sz="1725" dirty="0"/>
          </a:p>
        </p:txBody>
      </p:sp>
      <p:sp>
        <p:nvSpPr>
          <p:cNvPr id="26" name="Shape 24"/>
          <p:cNvSpPr/>
          <p:nvPr/>
        </p:nvSpPr>
        <p:spPr>
          <a:xfrm>
            <a:off x="9486900" y="5259660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27" name="Shape 25"/>
          <p:cNvSpPr/>
          <p:nvPr/>
        </p:nvSpPr>
        <p:spPr>
          <a:xfrm>
            <a:off x="9486900" y="5259660"/>
            <a:ext cx="4091434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28" name="Shape 26"/>
          <p:cNvSpPr/>
          <p:nvPr/>
        </p:nvSpPr>
        <p:spPr>
          <a:xfrm>
            <a:off x="9486900" y="5259660"/>
            <a:ext cx="2097807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29" name="Text 27"/>
          <p:cNvSpPr/>
          <p:nvPr/>
        </p:nvSpPr>
        <p:spPr>
          <a:xfrm>
            <a:off x="15924461" y="5031507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4,14</a:t>
            </a:r>
            <a:endParaRPr lang="en-US" sz="1650" dirty="0"/>
          </a:p>
        </p:txBody>
      </p:sp>
      <p:sp>
        <p:nvSpPr>
          <p:cNvPr id="30" name="Text 28"/>
          <p:cNvSpPr/>
          <p:nvPr/>
        </p:nvSpPr>
        <p:spPr>
          <a:xfrm>
            <a:off x="16395204" y="5060082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16642854" y="4979119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2,61</a:t>
            </a:r>
            <a:endParaRPr lang="en-US" sz="2100" dirty="0"/>
          </a:p>
        </p:txBody>
      </p:sp>
      <p:sp>
        <p:nvSpPr>
          <p:cNvPr id="32" name="Shape 30"/>
          <p:cNvSpPr/>
          <p:nvPr/>
        </p:nvSpPr>
        <p:spPr>
          <a:xfrm>
            <a:off x="1143000" y="6411218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33" name="Text 31"/>
          <p:cNvSpPr/>
          <p:nvPr/>
        </p:nvSpPr>
        <p:spPr>
          <a:xfrm>
            <a:off x="1143000" y="5764485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føler ikke at mit energiniveau er tilstrækkeligt</a:t>
            </a:r>
            <a:endParaRPr lang="en-US" sz="1725" dirty="0"/>
          </a:p>
        </p:txBody>
      </p:sp>
      <p:sp>
        <p:nvSpPr>
          <p:cNvPr id="34" name="Shape 32"/>
          <p:cNvSpPr/>
          <p:nvPr/>
        </p:nvSpPr>
        <p:spPr>
          <a:xfrm>
            <a:off x="1143000" y="6144518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6144518"/>
            <a:ext cx="5329312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6144518"/>
            <a:ext cx="2658145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37" name="Text 35"/>
          <p:cNvSpPr/>
          <p:nvPr/>
        </p:nvSpPr>
        <p:spPr>
          <a:xfrm>
            <a:off x="7580561" y="5916364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5,09</a:t>
            </a:r>
            <a:endParaRPr lang="en-US" sz="1650" dirty="0"/>
          </a:p>
        </p:txBody>
      </p:sp>
      <p:sp>
        <p:nvSpPr>
          <p:cNvPr id="38" name="Text 36"/>
          <p:cNvSpPr/>
          <p:nvPr/>
        </p:nvSpPr>
        <p:spPr>
          <a:xfrm>
            <a:off x="8051304" y="5944939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9" name="Text 37"/>
          <p:cNvSpPr/>
          <p:nvPr/>
        </p:nvSpPr>
        <p:spPr>
          <a:xfrm>
            <a:off x="8298954" y="5863977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3,04</a:t>
            </a:r>
            <a:endParaRPr lang="en-US" sz="2100" dirty="0"/>
          </a:p>
        </p:txBody>
      </p:sp>
      <p:sp>
        <p:nvSpPr>
          <p:cNvPr id="40" name="Shape 38"/>
          <p:cNvSpPr/>
          <p:nvPr/>
        </p:nvSpPr>
        <p:spPr>
          <a:xfrm>
            <a:off x="9486900" y="6411218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41" name="Text 39"/>
          <p:cNvSpPr/>
          <p:nvPr/>
        </p:nvSpPr>
        <p:spPr>
          <a:xfrm>
            <a:off x="9486900" y="5764485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føler mig fysisk udmattet</a:t>
            </a:r>
            <a:endParaRPr lang="en-US" sz="1725" dirty="0"/>
          </a:p>
        </p:txBody>
      </p:sp>
      <p:sp>
        <p:nvSpPr>
          <p:cNvPr id="42" name="Shape 40"/>
          <p:cNvSpPr/>
          <p:nvPr/>
        </p:nvSpPr>
        <p:spPr>
          <a:xfrm>
            <a:off x="9486900" y="6144518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43" name="Shape 41"/>
          <p:cNvSpPr/>
          <p:nvPr/>
        </p:nvSpPr>
        <p:spPr>
          <a:xfrm>
            <a:off x="9486900" y="6144518"/>
            <a:ext cx="4169643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44" name="Shape 42"/>
          <p:cNvSpPr/>
          <p:nvPr/>
        </p:nvSpPr>
        <p:spPr>
          <a:xfrm>
            <a:off x="9486900" y="6144518"/>
            <a:ext cx="2371427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45" name="Text 43"/>
          <p:cNvSpPr/>
          <p:nvPr/>
        </p:nvSpPr>
        <p:spPr>
          <a:xfrm>
            <a:off x="15924461" y="5916364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4,20</a:t>
            </a:r>
            <a:endParaRPr lang="en-US" sz="1650" dirty="0"/>
          </a:p>
        </p:txBody>
      </p:sp>
      <p:sp>
        <p:nvSpPr>
          <p:cNvPr id="46" name="Text 44"/>
          <p:cNvSpPr/>
          <p:nvPr/>
        </p:nvSpPr>
        <p:spPr>
          <a:xfrm>
            <a:off x="16395204" y="5944939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47" name="Text 45"/>
          <p:cNvSpPr/>
          <p:nvPr/>
        </p:nvSpPr>
        <p:spPr>
          <a:xfrm>
            <a:off x="16642854" y="5863977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2,82</a:t>
            </a:r>
            <a:endParaRPr lang="en-US" sz="2100" dirty="0"/>
          </a:p>
        </p:txBody>
      </p:sp>
      <p:sp>
        <p:nvSpPr>
          <p:cNvPr id="48" name="Shape 46"/>
          <p:cNvSpPr/>
          <p:nvPr/>
        </p:nvSpPr>
        <p:spPr>
          <a:xfrm>
            <a:off x="1143000" y="7296076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49" name="Text 47"/>
          <p:cNvSpPr/>
          <p:nvPr/>
        </p:nvSpPr>
        <p:spPr>
          <a:xfrm>
            <a:off x="1143000" y="6649343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har svært ved at sætte gøremål i gang</a:t>
            </a:r>
            <a:endParaRPr lang="en-US" sz="1725" dirty="0"/>
          </a:p>
        </p:txBody>
      </p:sp>
      <p:sp>
        <p:nvSpPr>
          <p:cNvPr id="50" name="Shape 48"/>
          <p:cNvSpPr/>
          <p:nvPr/>
        </p:nvSpPr>
        <p:spPr>
          <a:xfrm>
            <a:off x="1143000" y="7029376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51" name="Shape 49"/>
          <p:cNvSpPr/>
          <p:nvPr/>
        </p:nvSpPr>
        <p:spPr>
          <a:xfrm>
            <a:off x="1143000" y="7029376"/>
            <a:ext cx="3817813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52" name="Shape 50"/>
          <p:cNvSpPr/>
          <p:nvPr/>
        </p:nvSpPr>
        <p:spPr>
          <a:xfrm>
            <a:off x="1143000" y="7029376"/>
            <a:ext cx="1980530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53" name="Text 51"/>
          <p:cNvSpPr/>
          <p:nvPr/>
        </p:nvSpPr>
        <p:spPr>
          <a:xfrm>
            <a:off x="7580561" y="6801222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3,93</a:t>
            </a:r>
            <a:endParaRPr lang="en-US" sz="1650" dirty="0"/>
          </a:p>
        </p:txBody>
      </p:sp>
      <p:sp>
        <p:nvSpPr>
          <p:cNvPr id="54" name="Text 52"/>
          <p:cNvSpPr/>
          <p:nvPr/>
        </p:nvSpPr>
        <p:spPr>
          <a:xfrm>
            <a:off x="8051304" y="6829797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55" name="Text 53"/>
          <p:cNvSpPr/>
          <p:nvPr/>
        </p:nvSpPr>
        <p:spPr>
          <a:xfrm>
            <a:off x="8298954" y="6748835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2,52</a:t>
            </a:r>
            <a:endParaRPr lang="en-US" sz="2100" dirty="0"/>
          </a:p>
        </p:txBody>
      </p:sp>
      <p:sp>
        <p:nvSpPr>
          <p:cNvPr id="56" name="Shape 54"/>
          <p:cNvSpPr/>
          <p:nvPr/>
        </p:nvSpPr>
        <p:spPr>
          <a:xfrm>
            <a:off x="9486900" y="7296076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57" name="Text 55"/>
          <p:cNvSpPr/>
          <p:nvPr/>
        </p:nvSpPr>
        <p:spPr>
          <a:xfrm>
            <a:off x="9486900" y="6649343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føler ikke jeg kan tænke klart</a:t>
            </a:r>
            <a:endParaRPr lang="en-US" sz="1725" dirty="0"/>
          </a:p>
        </p:txBody>
      </p:sp>
      <p:sp>
        <p:nvSpPr>
          <p:cNvPr id="58" name="Shape 56"/>
          <p:cNvSpPr/>
          <p:nvPr/>
        </p:nvSpPr>
        <p:spPr>
          <a:xfrm>
            <a:off x="9486900" y="7029376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59" name="Shape 57"/>
          <p:cNvSpPr/>
          <p:nvPr/>
        </p:nvSpPr>
        <p:spPr>
          <a:xfrm>
            <a:off x="9486900" y="7029376"/>
            <a:ext cx="4417219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60" name="Shape 58"/>
          <p:cNvSpPr/>
          <p:nvPr/>
        </p:nvSpPr>
        <p:spPr>
          <a:xfrm>
            <a:off x="9486900" y="7029376"/>
            <a:ext cx="2149971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61" name="Text 59"/>
          <p:cNvSpPr/>
          <p:nvPr/>
        </p:nvSpPr>
        <p:spPr>
          <a:xfrm>
            <a:off x="15924461" y="6801222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4,39</a:t>
            </a:r>
            <a:endParaRPr lang="en-US" sz="1650" dirty="0"/>
          </a:p>
        </p:txBody>
      </p:sp>
      <p:sp>
        <p:nvSpPr>
          <p:cNvPr id="62" name="Text 60"/>
          <p:cNvSpPr/>
          <p:nvPr/>
        </p:nvSpPr>
        <p:spPr>
          <a:xfrm>
            <a:off x="16395204" y="6829797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63" name="Text 61"/>
          <p:cNvSpPr/>
          <p:nvPr/>
        </p:nvSpPr>
        <p:spPr>
          <a:xfrm>
            <a:off x="16642854" y="6748835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2,65</a:t>
            </a:r>
            <a:endParaRPr lang="en-US" sz="2100" dirty="0"/>
          </a:p>
        </p:txBody>
      </p:sp>
      <p:sp>
        <p:nvSpPr>
          <p:cNvPr id="64" name="Shape 62"/>
          <p:cNvSpPr/>
          <p:nvPr/>
        </p:nvSpPr>
        <p:spPr>
          <a:xfrm>
            <a:off x="1143000" y="8180933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65" name="Text 63"/>
          <p:cNvSpPr/>
          <p:nvPr/>
        </p:nvSpPr>
        <p:spPr>
          <a:xfrm>
            <a:off x="1143000" y="7534201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føler ikke jeg har lyst til at foretage mig noget</a:t>
            </a:r>
            <a:endParaRPr lang="en-US" sz="1725" dirty="0"/>
          </a:p>
        </p:txBody>
      </p:sp>
      <p:sp>
        <p:nvSpPr>
          <p:cNvPr id="66" name="Shape 64"/>
          <p:cNvSpPr/>
          <p:nvPr/>
        </p:nvSpPr>
        <p:spPr>
          <a:xfrm>
            <a:off x="1143000" y="7914233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67" name="Shape 65"/>
          <p:cNvSpPr/>
          <p:nvPr/>
        </p:nvSpPr>
        <p:spPr>
          <a:xfrm>
            <a:off x="1143000" y="7914233"/>
            <a:ext cx="3479006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68" name="Shape 66"/>
          <p:cNvSpPr/>
          <p:nvPr/>
        </p:nvSpPr>
        <p:spPr>
          <a:xfrm>
            <a:off x="1143000" y="7914233"/>
            <a:ext cx="1641797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69" name="Text 67"/>
          <p:cNvSpPr/>
          <p:nvPr/>
        </p:nvSpPr>
        <p:spPr>
          <a:xfrm>
            <a:off x="7580561" y="7686080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3,67</a:t>
            </a:r>
            <a:endParaRPr lang="en-US" sz="1650" dirty="0"/>
          </a:p>
        </p:txBody>
      </p:sp>
      <p:sp>
        <p:nvSpPr>
          <p:cNvPr id="70" name="Text 68"/>
          <p:cNvSpPr/>
          <p:nvPr/>
        </p:nvSpPr>
        <p:spPr>
          <a:xfrm>
            <a:off x="8051304" y="77146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71" name="Text 69"/>
          <p:cNvSpPr/>
          <p:nvPr/>
        </p:nvSpPr>
        <p:spPr>
          <a:xfrm>
            <a:off x="8298954" y="7633692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2,26</a:t>
            </a:r>
            <a:endParaRPr lang="en-US" sz="2100" dirty="0"/>
          </a:p>
        </p:txBody>
      </p:sp>
      <p:sp>
        <p:nvSpPr>
          <p:cNvPr id="72" name="Shape 70"/>
          <p:cNvSpPr/>
          <p:nvPr/>
        </p:nvSpPr>
        <p:spPr>
          <a:xfrm>
            <a:off x="9486900" y="8180933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73" name="Text 71"/>
          <p:cNvSpPr/>
          <p:nvPr/>
        </p:nvSpPr>
        <p:spPr>
          <a:xfrm>
            <a:off x="9486900" y="7534201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føler mig mentalt træt og udmattet</a:t>
            </a:r>
            <a:endParaRPr lang="en-US" sz="1725" dirty="0"/>
          </a:p>
        </p:txBody>
      </p:sp>
      <p:sp>
        <p:nvSpPr>
          <p:cNvPr id="74" name="Shape 72"/>
          <p:cNvSpPr/>
          <p:nvPr/>
        </p:nvSpPr>
        <p:spPr>
          <a:xfrm>
            <a:off x="9486900" y="7914233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75" name="Shape 73"/>
          <p:cNvSpPr/>
          <p:nvPr/>
        </p:nvSpPr>
        <p:spPr>
          <a:xfrm>
            <a:off x="9486900" y="7914233"/>
            <a:ext cx="5485656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76" name="Shape 74"/>
          <p:cNvSpPr/>
          <p:nvPr/>
        </p:nvSpPr>
        <p:spPr>
          <a:xfrm>
            <a:off x="9486900" y="7914233"/>
            <a:ext cx="2827511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77" name="Text 75"/>
          <p:cNvSpPr/>
          <p:nvPr/>
        </p:nvSpPr>
        <p:spPr>
          <a:xfrm>
            <a:off x="15924461" y="7686080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5,21</a:t>
            </a:r>
            <a:endParaRPr lang="en-US" sz="1650" dirty="0"/>
          </a:p>
        </p:txBody>
      </p:sp>
      <p:sp>
        <p:nvSpPr>
          <p:cNvPr id="78" name="Text 76"/>
          <p:cNvSpPr/>
          <p:nvPr/>
        </p:nvSpPr>
        <p:spPr>
          <a:xfrm>
            <a:off x="16395204" y="77146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79" name="Text 77"/>
          <p:cNvSpPr/>
          <p:nvPr/>
        </p:nvSpPr>
        <p:spPr>
          <a:xfrm>
            <a:off x="16642854" y="7633692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3,17</a:t>
            </a:r>
            <a:endParaRPr lang="en-US" sz="2100" dirty="0"/>
          </a:p>
        </p:txBody>
      </p:sp>
      <p:sp>
        <p:nvSpPr>
          <p:cNvPr id="80" name="Shape 78"/>
          <p:cNvSpPr/>
          <p:nvPr/>
        </p:nvSpPr>
        <p:spPr>
          <a:xfrm>
            <a:off x="1143000" y="9065791"/>
            <a:ext cx="7658100" cy="9525"/>
          </a:xfrm>
          <a:prstGeom prst="rect">
            <a:avLst/>
          </a:prstGeom>
          <a:solidFill>
            <a:srgbClr val="DED8C8"/>
          </a:solidFill>
          <a:ln/>
        </p:spPr>
      </p:sp>
      <p:sp>
        <p:nvSpPr>
          <p:cNvPr id="81" name="Text 79"/>
          <p:cNvSpPr/>
          <p:nvPr/>
        </p:nvSpPr>
        <p:spPr>
          <a:xfrm>
            <a:off x="1143000" y="8419058"/>
            <a:ext cx="7166610" cy="3228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741"/>
              </a:lnSpc>
              <a:buNone/>
            </a:pPr>
            <a:r>
              <a:rPr lang="en-US" sz="17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Jeg har svært ved at koncentrere mig</a:t>
            </a:r>
            <a:endParaRPr lang="en-US" sz="1725" dirty="0"/>
          </a:p>
        </p:txBody>
      </p:sp>
      <p:sp>
        <p:nvSpPr>
          <p:cNvPr id="82" name="Shape 80"/>
          <p:cNvSpPr/>
          <p:nvPr/>
        </p:nvSpPr>
        <p:spPr>
          <a:xfrm>
            <a:off x="1143000" y="8799091"/>
            <a:ext cx="6515100" cy="133350"/>
          </a:xfrm>
          <a:prstGeom prst="roundRect">
            <a:avLst>
              <a:gd name="adj" fmla="val 50000"/>
            </a:avLst>
          </a:prstGeom>
          <a:solidFill>
            <a:srgbClr val="E3DFD2"/>
          </a:solidFill>
          <a:ln/>
        </p:spPr>
      </p:sp>
      <p:sp>
        <p:nvSpPr>
          <p:cNvPr id="83" name="Shape 81"/>
          <p:cNvSpPr/>
          <p:nvPr/>
        </p:nvSpPr>
        <p:spPr>
          <a:xfrm>
            <a:off x="1143000" y="8799091"/>
            <a:ext cx="4664794" cy="13335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84" name="Shape 82"/>
          <p:cNvSpPr/>
          <p:nvPr/>
        </p:nvSpPr>
        <p:spPr>
          <a:xfrm>
            <a:off x="1143000" y="8799091"/>
            <a:ext cx="2632100" cy="13335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85" name="Text 83"/>
          <p:cNvSpPr/>
          <p:nvPr/>
        </p:nvSpPr>
        <p:spPr>
          <a:xfrm>
            <a:off x="7580561" y="8570937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4,58</a:t>
            </a:r>
            <a:endParaRPr lang="en-US" sz="1650" dirty="0"/>
          </a:p>
        </p:txBody>
      </p:sp>
      <p:sp>
        <p:nvSpPr>
          <p:cNvPr id="86" name="Text 84"/>
          <p:cNvSpPr/>
          <p:nvPr/>
        </p:nvSpPr>
        <p:spPr>
          <a:xfrm>
            <a:off x="8051304" y="8599512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87" name="Text 85"/>
          <p:cNvSpPr/>
          <p:nvPr/>
        </p:nvSpPr>
        <p:spPr>
          <a:xfrm>
            <a:off x="8298954" y="8518550"/>
            <a:ext cx="578346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3,02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FE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762000"/>
            <a:ext cx="977894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297" kern="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STATISTIKKER FOR PATIENTER MED HJERNERYSTELSE · 1/2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143000" y="1143000"/>
            <a:ext cx="9778945" cy="563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571"/>
              </a:lnSpc>
              <a:buNone/>
            </a:pPr>
            <a:r>
              <a:rPr lang="en-US" sz="360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Træthedsevaluering pr. patient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143000" y="1802085"/>
            <a:ext cx="977894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316"/>
              </a:lnSpc>
              <a:buNone/>
            </a:pPr>
            <a:r>
              <a:rPr lang="en-US" sz="180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 fra baseline test til evaluering efter endt behandling.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3402121" y="1425848"/>
            <a:ext cx="152400" cy="152400"/>
          </a:xfrm>
          <a:prstGeom prst="ellipse">
            <a:avLst/>
          </a:prstGeom>
          <a:solidFill>
            <a:srgbClr val="C9BFAA"/>
          </a:solidFill>
          <a:ln/>
        </p:spPr>
      </p:sp>
      <p:sp>
        <p:nvSpPr>
          <p:cNvPr id="6" name="Text 4"/>
          <p:cNvSpPr/>
          <p:nvPr/>
        </p:nvSpPr>
        <p:spPr>
          <a:xfrm>
            <a:off x="13668821" y="1373460"/>
            <a:ext cx="904801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Baseline</a:t>
            </a:r>
            <a:endParaRPr lang="en-US" sz="1725" dirty="0"/>
          </a:p>
        </p:txBody>
      </p:sp>
      <p:sp>
        <p:nvSpPr>
          <p:cNvPr id="7" name="Shape 5"/>
          <p:cNvSpPr/>
          <p:nvPr/>
        </p:nvSpPr>
        <p:spPr>
          <a:xfrm>
            <a:off x="14802222" y="1425848"/>
            <a:ext cx="152400" cy="152400"/>
          </a:xfrm>
          <a:prstGeom prst="ellipse">
            <a:avLst/>
          </a:prstGeom>
          <a:solidFill>
            <a:srgbClr val="2A6248"/>
          </a:solidFill>
          <a:ln/>
        </p:spPr>
      </p:sp>
      <p:sp>
        <p:nvSpPr>
          <p:cNvPr id="8" name="Text 6"/>
          <p:cNvSpPr/>
          <p:nvPr/>
        </p:nvSpPr>
        <p:spPr>
          <a:xfrm>
            <a:off x="15068922" y="1373460"/>
            <a:ext cx="2283604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Efter endt behandling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12199813" y="1868760"/>
            <a:ext cx="335427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Gennemsnitlig samlet forbedring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5401553" y="1763985"/>
            <a:ext cx="68594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4,45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16163702" y="1854473"/>
            <a:ext cx="295275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725" dirty="0"/>
          </a:p>
        </p:txBody>
      </p:sp>
      <p:sp>
        <p:nvSpPr>
          <p:cNvPr id="12" name="Text 10"/>
          <p:cNvSpPr/>
          <p:nvPr/>
        </p:nvSpPr>
        <p:spPr>
          <a:xfrm>
            <a:off x="16535177" y="1763985"/>
            <a:ext cx="68594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2,79</a:t>
            </a:r>
            <a:endParaRPr lang="en-US" sz="2550" dirty="0"/>
          </a:p>
        </p:txBody>
      </p:sp>
      <p:sp>
        <p:nvSpPr>
          <p:cNvPr id="13" name="Shape 11"/>
          <p:cNvSpPr/>
          <p:nvPr/>
        </p:nvSpPr>
        <p:spPr>
          <a:xfrm>
            <a:off x="1143000" y="257740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4" name="Text 12"/>
          <p:cNvSpPr/>
          <p:nvPr/>
        </p:nvSpPr>
        <p:spPr>
          <a:xfrm>
            <a:off x="1447800" y="284410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40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5348957" y="2896493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−2,34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1447800" y="328701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7" name="Shape 15"/>
          <p:cNvSpPr/>
          <p:nvPr/>
        </p:nvSpPr>
        <p:spPr>
          <a:xfrm>
            <a:off x="1447800" y="3287018"/>
            <a:ext cx="3302794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8" name="Shape 16"/>
          <p:cNvSpPr/>
          <p:nvPr/>
        </p:nvSpPr>
        <p:spPr>
          <a:xfrm>
            <a:off x="1447800" y="3287018"/>
            <a:ext cx="1258193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9" name="Text 17"/>
          <p:cNvSpPr/>
          <p:nvPr/>
        </p:nvSpPr>
        <p:spPr>
          <a:xfrm>
            <a:off x="1447800" y="3587055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4,78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937593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2204293" y="3553718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2,44</a:t>
            </a:r>
            <a:endParaRPr lang="en-US" sz="1950" dirty="0"/>
          </a:p>
        </p:txBody>
      </p:sp>
      <p:sp>
        <p:nvSpPr>
          <p:cNvPr id="22" name="Shape 20"/>
          <p:cNvSpPr/>
          <p:nvPr/>
        </p:nvSpPr>
        <p:spPr>
          <a:xfrm>
            <a:off x="6654775" y="257740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23" name="Text 21"/>
          <p:cNvSpPr/>
          <p:nvPr/>
        </p:nvSpPr>
        <p:spPr>
          <a:xfrm>
            <a:off x="6959575" y="2844105"/>
            <a:ext cx="10921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46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10860732" y="2896493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−2,11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959575" y="328701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26" name="Shape 24"/>
          <p:cNvSpPr/>
          <p:nvPr/>
        </p:nvSpPr>
        <p:spPr>
          <a:xfrm>
            <a:off x="6959575" y="3287018"/>
            <a:ext cx="2717304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27" name="Shape 25"/>
          <p:cNvSpPr/>
          <p:nvPr/>
        </p:nvSpPr>
        <p:spPr>
          <a:xfrm>
            <a:off x="6959575" y="3287018"/>
            <a:ext cx="873696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28" name="Text 26"/>
          <p:cNvSpPr/>
          <p:nvPr/>
        </p:nvSpPr>
        <p:spPr>
          <a:xfrm>
            <a:off x="6959575" y="3587055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4,11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7449369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7716069" y="3553718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2,00</a:t>
            </a:r>
            <a:endParaRPr lang="en-US" sz="1950" dirty="0"/>
          </a:p>
        </p:txBody>
      </p:sp>
      <p:sp>
        <p:nvSpPr>
          <p:cNvPr id="31" name="Shape 29"/>
          <p:cNvSpPr/>
          <p:nvPr/>
        </p:nvSpPr>
        <p:spPr>
          <a:xfrm>
            <a:off x="12166550" y="2577405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32" name="Text 30"/>
          <p:cNvSpPr/>
          <p:nvPr/>
        </p:nvSpPr>
        <p:spPr>
          <a:xfrm>
            <a:off x="12471350" y="2844105"/>
            <a:ext cx="10921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47</a:t>
            </a:r>
            <a:endParaRPr lang="en-US" sz="1950" dirty="0"/>
          </a:p>
        </p:txBody>
      </p:sp>
      <p:sp>
        <p:nvSpPr>
          <p:cNvPr id="33" name="Text 31"/>
          <p:cNvSpPr/>
          <p:nvPr/>
        </p:nvSpPr>
        <p:spPr>
          <a:xfrm>
            <a:off x="16372582" y="2896493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−0,25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12471350" y="3287018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35" name="Shape 33"/>
          <p:cNvSpPr/>
          <p:nvPr/>
        </p:nvSpPr>
        <p:spPr>
          <a:xfrm>
            <a:off x="12471350" y="3287018"/>
            <a:ext cx="1310655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36" name="Shape 34"/>
          <p:cNvSpPr/>
          <p:nvPr/>
        </p:nvSpPr>
        <p:spPr>
          <a:xfrm>
            <a:off x="12471350" y="3287018"/>
            <a:ext cx="1092175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37" name="Text 35"/>
          <p:cNvSpPr/>
          <p:nvPr/>
        </p:nvSpPr>
        <p:spPr>
          <a:xfrm>
            <a:off x="12471350" y="3587055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2,50</a:t>
            </a:r>
            <a:endParaRPr lang="en-US" sz="1650" dirty="0"/>
          </a:p>
        </p:txBody>
      </p:sp>
      <p:sp>
        <p:nvSpPr>
          <p:cNvPr id="38" name="Text 36"/>
          <p:cNvSpPr/>
          <p:nvPr/>
        </p:nvSpPr>
        <p:spPr>
          <a:xfrm>
            <a:off x="12961144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9" name="Text 37"/>
          <p:cNvSpPr/>
          <p:nvPr/>
        </p:nvSpPr>
        <p:spPr>
          <a:xfrm>
            <a:off x="13227844" y="3553718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950" dirty="0"/>
          </a:p>
        </p:txBody>
      </p:sp>
      <p:sp>
        <p:nvSpPr>
          <p:cNvPr id="40" name="Shape 38"/>
          <p:cNvSpPr/>
          <p:nvPr/>
        </p:nvSpPr>
        <p:spPr>
          <a:xfrm>
            <a:off x="1143000" y="437763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41" name="Text 39"/>
          <p:cNvSpPr/>
          <p:nvPr/>
        </p:nvSpPr>
        <p:spPr>
          <a:xfrm>
            <a:off x="1447800" y="464433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45</a:t>
            </a:r>
            <a:endParaRPr lang="en-US" sz="1950" dirty="0"/>
          </a:p>
        </p:txBody>
      </p:sp>
      <p:sp>
        <p:nvSpPr>
          <p:cNvPr id="42" name="Text 40"/>
          <p:cNvSpPr/>
          <p:nvPr/>
        </p:nvSpPr>
        <p:spPr>
          <a:xfrm>
            <a:off x="5348957" y="4696718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−2,21</a:t>
            </a:r>
            <a:endParaRPr lang="en-US" sz="1500" dirty="0"/>
          </a:p>
        </p:txBody>
      </p:sp>
      <p:sp>
        <p:nvSpPr>
          <p:cNvPr id="43" name="Shape 41"/>
          <p:cNvSpPr/>
          <p:nvPr/>
        </p:nvSpPr>
        <p:spPr>
          <a:xfrm>
            <a:off x="1447800" y="508724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44" name="Shape 42"/>
          <p:cNvSpPr/>
          <p:nvPr/>
        </p:nvSpPr>
        <p:spPr>
          <a:xfrm>
            <a:off x="1447800" y="5087243"/>
            <a:ext cx="2804740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45" name="Shape 43"/>
          <p:cNvSpPr/>
          <p:nvPr/>
        </p:nvSpPr>
        <p:spPr>
          <a:xfrm>
            <a:off x="1447800" y="5087243"/>
            <a:ext cx="873696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46" name="Text 44"/>
          <p:cNvSpPr/>
          <p:nvPr/>
        </p:nvSpPr>
        <p:spPr>
          <a:xfrm>
            <a:off x="1447800" y="5387280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4,21</a:t>
            </a:r>
            <a:endParaRPr lang="en-US" sz="1650" dirty="0"/>
          </a:p>
        </p:txBody>
      </p:sp>
      <p:sp>
        <p:nvSpPr>
          <p:cNvPr id="47" name="Text 45"/>
          <p:cNvSpPr/>
          <p:nvPr/>
        </p:nvSpPr>
        <p:spPr>
          <a:xfrm>
            <a:off x="1937593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48" name="Text 46"/>
          <p:cNvSpPr/>
          <p:nvPr/>
        </p:nvSpPr>
        <p:spPr>
          <a:xfrm>
            <a:off x="2204293" y="5353943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2,00</a:t>
            </a:r>
            <a:endParaRPr lang="en-US" sz="1950" dirty="0"/>
          </a:p>
        </p:txBody>
      </p:sp>
      <p:sp>
        <p:nvSpPr>
          <p:cNvPr id="49" name="Shape 47"/>
          <p:cNvSpPr/>
          <p:nvPr/>
        </p:nvSpPr>
        <p:spPr>
          <a:xfrm>
            <a:off x="6654775" y="437763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50" name="Text 48"/>
          <p:cNvSpPr/>
          <p:nvPr/>
        </p:nvSpPr>
        <p:spPr>
          <a:xfrm>
            <a:off x="6959575" y="4644330"/>
            <a:ext cx="10921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25</a:t>
            </a:r>
            <a:endParaRPr lang="en-US" sz="1950" dirty="0"/>
          </a:p>
        </p:txBody>
      </p:sp>
      <p:sp>
        <p:nvSpPr>
          <p:cNvPr id="51" name="Text 49"/>
          <p:cNvSpPr/>
          <p:nvPr/>
        </p:nvSpPr>
        <p:spPr>
          <a:xfrm>
            <a:off x="10860732" y="4696718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−0,33</a:t>
            </a:r>
            <a:endParaRPr lang="en-US" sz="1500" dirty="0"/>
          </a:p>
        </p:txBody>
      </p:sp>
      <p:sp>
        <p:nvSpPr>
          <p:cNvPr id="52" name="Shape 50"/>
          <p:cNvSpPr/>
          <p:nvPr/>
        </p:nvSpPr>
        <p:spPr>
          <a:xfrm>
            <a:off x="6959575" y="508724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53" name="Shape 51"/>
          <p:cNvSpPr/>
          <p:nvPr/>
        </p:nvSpPr>
        <p:spPr>
          <a:xfrm>
            <a:off x="6959575" y="5087243"/>
            <a:ext cx="3005658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54" name="Shape 52"/>
          <p:cNvSpPr/>
          <p:nvPr/>
        </p:nvSpPr>
        <p:spPr>
          <a:xfrm>
            <a:off x="6959575" y="5087243"/>
            <a:ext cx="2717304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55" name="Text 53"/>
          <p:cNvSpPr/>
          <p:nvPr/>
        </p:nvSpPr>
        <p:spPr>
          <a:xfrm>
            <a:off x="6959575" y="5387280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4,44</a:t>
            </a:r>
            <a:endParaRPr lang="en-US" sz="1650" dirty="0"/>
          </a:p>
        </p:txBody>
      </p:sp>
      <p:sp>
        <p:nvSpPr>
          <p:cNvPr id="56" name="Text 54"/>
          <p:cNvSpPr/>
          <p:nvPr/>
        </p:nvSpPr>
        <p:spPr>
          <a:xfrm>
            <a:off x="7449369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57" name="Text 55"/>
          <p:cNvSpPr/>
          <p:nvPr/>
        </p:nvSpPr>
        <p:spPr>
          <a:xfrm>
            <a:off x="7716069" y="5353943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4,11</a:t>
            </a:r>
            <a:endParaRPr lang="en-US" sz="1950" dirty="0"/>
          </a:p>
        </p:txBody>
      </p:sp>
      <p:sp>
        <p:nvSpPr>
          <p:cNvPr id="58" name="Shape 56"/>
          <p:cNvSpPr/>
          <p:nvPr/>
        </p:nvSpPr>
        <p:spPr>
          <a:xfrm>
            <a:off x="12166550" y="4377630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59" name="Text 57"/>
          <p:cNvSpPr/>
          <p:nvPr/>
        </p:nvSpPr>
        <p:spPr>
          <a:xfrm>
            <a:off x="12471350" y="464433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18</a:t>
            </a:r>
            <a:endParaRPr lang="en-US" sz="1950" dirty="0"/>
          </a:p>
        </p:txBody>
      </p:sp>
      <p:sp>
        <p:nvSpPr>
          <p:cNvPr id="60" name="Text 58"/>
          <p:cNvSpPr/>
          <p:nvPr/>
        </p:nvSpPr>
        <p:spPr>
          <a:xfrm>
            <a:off x="16372582" y="4696718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−0,78</a:t>
            </a:r>
            <a:endParaRPr lang="en-US" sz="1500" dirty="0"/>
          </a:p>
        </p:txBody>
      </p:sp>
      <p:sp>
        <p:nvSpPr>
          <p:cNvPr id="61" name="Shape 59"/>
          <p:cNvSpPr/>
          <p:nvPr/>
        </p:nvSpPr>
        <p:spPr>
          <a:xfrm>
            <a:off x="12471350" y="5087243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62" name="Shape 60"/>
          <p:cNvSpPr/>
          <p:nvPr/>
        </p:nvSpPr>
        <p:spPr>
          <a:xfrm>
            <a:off x="12471350" y="5087243"/>
            <a:ext cx="2621310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63" name="Shape 61"/>
          <p:cNvSpPr/>
          <p:nvPr/>
        </p:nvSpPr>
        <p:spPr>
          <a:xfrm>
            <a:off x="12471350" y="5087243"/>
            <a:ext cx="1939751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64" name="Text 62"/>
          <p:cNvSpPr/>
          <p:nvPr/>
        </p:nvSpPr>
        <p:spPr>
          <a:xfrm>
            <a:off x="12471350" y="5387280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4,00</a:t>
            </a:r>
            <a:endParaRPr lang="en-US" sz="1650" dirty="0"/>
          </a:p>
        </p:txBody>
      </p:sp>
      <p:sp>
        <p:nvSpPr>
          <p:cNvPr id="65" name="Text 63"/>
          <p:cNvSpPr/>
          <p:nvPr/>
        </p:nvSpPr>
        <p:spPr>
          <a:xfrm>
            <a:off x="12961144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66" name="Text 64"/>
          <p:cNvSpPr/>
          <p:nvPr/>
        </p:nvSpPr>
        <p:spPr>
          <a:xfrm>
            <a:off x="13227844" y="5353943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3,22</a:t>
            </a:r>
            <a:endParaRPr lang="en-US" sz="1950" dirty="0"/>
          </a:p>
        </p:txBody>
      </p:sp>
      <p:sp>
        <p:nvSpPr>
          <p:cNvPr id="67" name="Shape 65"/>
          <p:cNvSpPr/>
          <p:nvPr/>
        </p:nvSpPr>
        <p:spPr>
          <a:xfrm>
            <a:off x="1143000" y="617785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68" name="Text 66"/>
          <p:cNvSpPr/>
          <p:nvPr/>
        </p:nvSpPr>
        <p:spPr>
          <a:xfrm>
            <a:off x="1447800" y="644455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20</a:t>
            </a:r>
            <a:endParaRPr lang="en-US" sz="1950" dirty="0"/>
          </a:p>
        </p:txBody>
      </p:sp>
      <p:sp>
        <p:nvSpPr>
          <p:cNvPr id="69" name="Text 67"/>
          <p:cNvSpPr/>
          <p:nvPr/>
        </p:nvSpPr>
        <p:spPr>
          <a:xfrm>
            <a:off x="5348957" y="6496943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−1,33</a:t>
            </a:r>
            <a:endParaRPr lang="en-US" sz="1500" dirty="0"/>
          </a:p>
        </p:txBody>
      </p:sp>
      <p:sp>
        <p:nvSpPr>
          <p:cNvPr id="70" name="Shape 68"/>
          <p:cNvSpPr/>
          <p:nvPr/>
        </p:nvSpPr>
        <p:spPr>
          <a:xfrm>
            <a:off x="1447800" y="688746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71" name="Shape 69"/>
          <p:cNvSpPr/>
          <p:nvPr/>
        </p:nvSpPr>
        <p:spPr>
          <a:xfrm>
            <a:off x="1447800" y="6887468"/>
            <a:ext cx="2621235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72" name="Shape 70"/>
          <p:cNvSpPr/>
          <p:nvPr/>
        </p:nvSpPr>
        <p:spPr>
          <a:xfrm>
            <a:off x="1447800" y="6887468"/>
            <a:ext cx="1459111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73" name="Text 71"/>
          <p:cNvSpPr/>
          <p:nvPr/>
        </p:nvSpPr>
        <p:spPr>
          <a:xfrm>
            <a:off x="1447800" y="7187505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4,00</a:t>
            </a:r>
            <a:endParaRPr lang="en-US" sz="1650" dirty="0"/>
          </a:p>
        </p:txBody>
      </p:sp>
      <p:sp>
        <p:nvSpPr>
          <p:cNvPr id="74" name="Text 72"/>
          <p:cNvSpPr/>
          <p:nvPr/>
        </p:nvSpPr>
        <p:spPr>
          <a:xfrm>
            <a:off x="1937593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75" name="Text 73"/>
          <p:cNvSpPr/>
          <p:nvPr/>
        </p:nvSpPr>
        <p:spPr>
          <a:xfrm>
            <a:off x="2204293" y="7154168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2,67</a:t>
            </a:r>
            <a:endParaRPr lang="en-US" sz="1950" dirty="0"/>
          </a:p>
        </p:txBody>
      </p:sp>
      <p:sp>
        <p:nvSpPr>
          <p:cNvPr id="76" name="Shape 74"/>
          <p:cNvSpPr/>
          <p:nvPr/>
        </p:nvSpPr>
        <p:spPr>
          <a:xfrm>
            <a:off x="6654775" y="617785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77" name="Text 75"/>
          <p:cNvSpPr/>
          <p:nvPr/>
        </p:nvSpPr>
        <p:spPr>
          <a:xfrm>
            <a:off x="6959575" y="644455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55</a:t>
            </a:r>
            <a:endParaRPr lang="en-US" sz="1950" dirty="0"/>
          </a:p>
        </p:txBody>
      </p:sp>
      <p:sp>
        <p:nvSpPr>
          <p:cNvPr id="78" name="Text 76"/>
          <p:cNvSpPr/>
          <p:nvPr/>
        </p:nvSpPr>
        <p:spPr>
          <a:xfrm>
            <a:off x="10860732" y="6496943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−2,75</a:t>
            </a:r>
            <a:endParaRPr lang="en-US" sz="1500" dirty="0"/>
          </a:p>
        </p:txBody>
      </p:sp>
      <p:sp>
        <p:nvSpPr>
          <p:cNvPr id="79" name="Shape 77"/>
          <p:cNvSpPr/>
          <p:nvPr/>
        </p:nvSpPr>
        <p:spPr>
          <a:xfrm>
            <a:off x="6959575" y="688746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80" name="Shape 78"/>
          <p:cNvSpPr/>
          <p:nvPr/>
        </p:nvSpPr>
        <p:spPr>
          <a:xfrm>
            <a:off x="6959575" y="6887468"/>
            <a:ext cx="3058120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81" name="Shape 79"/>
          <p:cNvSpPr/>
          <p:nvPr/>
        </p:nvSpPr>
        <p:spPr>
          <a:xfrm>
            <a:off x="6959575" y="6887468"/>
            <a:ext cx="655290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82" name="Text 80"/>
          <p:cNvSpPr/>
          <p:nvPr/>
        </p:nvSpPr>
        <p:spPr>
          <a:xfrm>
            <a:off x="6959575" y="7187505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650" dirty="0"/>
          </a:p>
        </p:txBody>
      </p:sp>
      <p:sp>
        <p:nvSpPr>
          <p:cNvPr id="83" name="Text 81"/>
          <p:cNvSpPr/>
          <p:nvPr/>
        </p:nvSpPr>
        <p:spPr>
          <a:xfrm>
            <a:off x="7449369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84" name="Text 82"/>
          <p:cNvSpPr/>
          <p:nvPr/>
        </p:nvSpPr>
        <p:spPr>
          <a:xfrm>
            <a:off x="7716069" y="7154168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1,75</a:t>
            </a:r>
            <a:endParaRPr lang="en-US" sz="1950" dirty="0"/>
          </a:p>
        </p:txBody>
      </p:sp>
      <p:sp>
        <p:nvSpPr>
          <p:cNvPr id="85" name="Shape 83"/>
          <p:cNvSpPr/>
          <p:nvPr/>
        </p:nvSpPr>
        <p:spPr>
          <a:xfrm>
            <a:off x="12166550" y="6177855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86" name="Text 84"/>
          <p:cNvSpPr/>
          <p:nvPr/>
        </p:nvSpPr>
        <p:spPr>
          <a:xfrm>
            <a:off x="12471350" y="6444555"/>
            <a:ext cx="10921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31</a:t>
            </a:r>
            <a:endParaRPr lang="en-US" sz="1950" dirty="0"/>
          </a:p>
        </p:txBody>
      </p:sp>
      <p:sp>
        <p:nvSpPr>
          <p:cNvPr id="87" name="Text 85"/>
          <p:cNvSpPr/>
          <p:nvPr/>
        </p:nvSpPr>
        <p:spPr>
          <a:xfrm>
            <a:off x="16372582" y="6496943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−3,00</a:t>
            </a:r>
            <a:endParaRPr lang="en-US" sz="1500" dirty="0"/>
          </a:p>
        </p:txBody>
      </p:sp>
      <p:sp>
        <p:nvSpPr>
          <p:cNvPr id="88" name="Shape 86"/>
          <p:cNvSpPr/>
          <p:nvPr/>
        </p:nvSpPr>
        <p:spPr>
          <a:xfrm>
            <a:off x="12471350" y="6887468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89" name="Shape 87"/>
          <p:cNvSpPr/>
          <p:nvPr/>
        </p:nvSpPr>
        <p:spPr>
          <a:xfrm>
            <a:off x="12471350" y="6887468"/>
            <a:ext cx="2909590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90" name="Shape 88"/>
          <p:cNvSpPr/>
          <p:nvPr/>
        </p:nvSpPr>
        <p:spPr>
          <a:xfrm>
            <a:off x="12471350" y="6887468"/>
            <a:ext cx="288280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91" name="Text 89"/>
          <p:cNvSpPr/>
          <p:nvPr/>
        </p:nvSpPr>
        <p:spPr>
          <a:xfrm>
            <a:off x="12471350" y="7187505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4,33</a:t>
            </a:r>
            <a:endParaRPr lang="en-US" sz="1650" dirty="0"/>
          </a:p>
        </p:txBody>
      </p:sp>
      <p:sp>
        <p:nvSpPr>
          <p:cNvPr id="92" name="Text 90"/>
          <p:cNvSpPr/>
          <p:nvPr/>
        </p:nvSpPr>
        <p:spPr>
          <a:xfrm>
            <a:off x="12961144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93" name="Text 91"/>
          <p:cNvSpPr/>
          <p:nvPr/>
        </p:nvSpPr>
        <p:spPr>
          <a:xfrm>
            <a:off x="13227844" y="7154168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1,33</a:t>
            </a:r>
            <a:endParaRPr lang="en-US" sz="1950" dirty="0"/>
          </a:p>
        </p:txBody>
      </p:sp>
      <p:sp>
        <p:nvSpPr>
          <p:cNvPr id="94" name="Shape 92"/>
          <p:cNvSpPr/>
          <p:nvPr/>
        </p:nvSpPr>
        <p:spPr>
          <a:xfrm>
            <a:off x="1143000" y="797808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95" name="Text 93"/>
          <p:cNvSpPr/>
          <p:nvPr/>
        </p:nvSpPr>
        <p:spPr>
          <a:xfrm>
            <a:off x="1447800" y="824478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18</a:t>
            </a:r>
            <a:endParaRPr lang="en-US" sz="1950" dirty="0"/>
          </a:p>
        </p:txBody>
      </p:sp>
      <p:sp>
        <p:nvSpPr>
          <p:cNvPr id="96" name="Text 94"/>
          <p:cNvSpPr/>
          <p:nvPr/>
        </p:nvSpPr>
        <p:spPr>
          <a:xfrm>
            <a:off x="5348957" y="8297168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−3,67</a:t>
            </a:r>
            <a:endParaRPr lang="en-US" sz="1500" dirty="0"/>
          </a:p>
        </p:txBody>
      </p:sp>
      <p:sp>
        <p:nvSpPr>
          <p:cNvPr id="97" name="Shape 95"/>
          <p:cNvSpPr/>
          <p:nvPr/>
        </p:nvSpPr>
        <p:spPr>
          <a:xfrm>
            <a:off x="1447800" y="868769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98" name="Shape 96"/>
          <p:cNvSpPr/>
          <p:nvPr/>
        </p:nvSpPr>
        <p:spPr>
          <a:xfrm>
            <a:off x="1447800" y="8687693"/>
            <a:ext cx="3398862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99" name="Shape 97"/>
          <p:cNvSpPr/>
          <p:nvPr/>
        </p:nvSpPr>
        <p:spPr>
          <a:xfrm>
            <a:off x="1447800" y="8687693"/>
            <a:ext cx="192212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00" name="Text 98"/>
          <p:cNvSpPr/>
          <p:nvPr/>
        </p:nvSpPr>
        <p:spPr>
          <a:xfrm>
            <a:off x="1447800" y="8987730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4,89</a:t>
            </a:r>
            <a:endParaRPr lang="en-US" sz="1650" dirty="0"/>
          </a:p>
        </p:txBody>
      </p:sp>
      <p:sp>
        <p:nvSpPr>
          <p:cNvPr id="101" name="Text 99"/>
          <p:cNvSpPr/>
          <p:nvPr/>
        </p:nvSpPr>
        <p:spPr>
          <a:xfrm>
            <a:off x="1937593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02" name="Text 100"/>
          <p:cNvSpPr/>
          <p:nvPr/>
        </p:nvSpPr>
        <p:spPr>
          <a:xfrm>
            <a:off x="2204293" y="8954393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1,22</a:t>
            </a:r>
            <a:endParaRPr lang="en-US" sz="1950" dirty="0"/>
          </a:p>
        </p:txBody>
      </p:sp>
      <p:sp>
        <p:nvSpPr>
          <p:cNvPr id="103" name="Shape 101"/>
          <p:cNvSpPr/>
          <p:nvPr/>
        </p:nvSpPr>
        <p:spPr>
          <a:xfrm>
            <a:off x="6654775" y="797808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04" name="Text 102"/>
          <p:cNvSpPr/>
          <p:nvPr/>
        </p:nvSpPr>
        <p:spPr>
          <a:xfrm>
            <a:off x="6959575" y="824478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52</a:t>
            </a:r>
            <a:endParaRPr lang="en-US" sz="1950" dirty="0"/>
          </a:p>
        </p:txBody>
      </p:sp>
      <p:sp>
        <p:nvSpPr>
          <p:cNvPr id="105" name="Text 103"/>
          <p:cNvSpPr/>
          <p:nvPr/>
        </p:nvSpPr>
        <p:spPr>
          <a:xfrm>
            <a:off x="10860732" y="8297168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−2,25</a:t>
            </a:r>
            <a:endParaRPr lang="en-US" sz="1500" dirty="0"/>
          </a:p>
        </p:txBody>
      </p:sp>
      <p:sp>
        <p:nvSpPr>
          <p:cNvPr id="106" name="Shape 104"/>
          <p:cNvSpPr/>
          <p:nvPr/>
        </p:nvSpPr>
        <p:spPr>
          <a:xfrm>
            <a:off x="6959575" y="868769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07" name="Shape 105"/>
          <p:cNvSpPr/>
          <p:nvPr/>
        </p:nvSpPr>
        <p:spPr>
          <a:xfrm>
            <a:off x="6959575" y="8687693"/>
            <a:ext cx="1965945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08" name="Text 106"/>
          <p:cNvSpPr/>
          <p:nvPr/>
        </p:nvSpPr>
        <p:spPr>
          <a:xfrm>
            <a:off x="6959575" y="8987730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3,25</a:t>
            </a:r>
            <a:endParaRPr lang="en-US" sz="1650" dirty="0"/>
          </a:p>
        </p:txBody>
      </p:sp>
      <p:sp>
        <p:nvSpPr>
          <p:cNvPr id="109" name="Text 107"/>
          <p:cNvSpPr/>
          <p:nvPr/>
        </p:nvSpPr>
        <p:spPr>
          <a:xfrm>
            <a:off x="7449369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10" name="Text 108"/>
          <p:cNvSpPr/>
          <p:nvPr/>
        </p:nvSpPr>
        <p:spPr>
          <a:xfrm>
            <a:off x="7716069" y="8954393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1,00</a:t>
            </a:r>
            <a:endParaRPr lang="en-US" sz="1950" dirty="0"/>
          </a:p>
        </p:txBody>
      </p:sp>
      <p:sp>
        <p:nvSpPr>
          <p:cNvPr id="111" name="Shape 109"/>
          <p:cNvSpPr/>
          <p:nvPr/>
        </p:nvSpPr>
        <p:spPr>
          <a:xfrm>
            <a:off x="12166550" y="7978080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12" name="Text 110"/>
          <p:cNvSpPr/>
          <p:nvPr/>
        </p:nvSpPr>
        <p:spPr>
          <a:xfrm>
            <a:off x="12471350" y="824478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51</a:t>
            </a:r>
            <a:endParaRPr lang="en-US" sz="1950" dirty="0"/>
          </a:p>
        </p:txBody>
      </p:sp>
      <p:sp>
        <p:nvSpPr>
          <p:cNvPr id="113" name="Text 111"/>
          <p:cNvSpPr/>
          <p:nvPr/>
        </p:nvSpPr>
        <p:spPr>
          <a:xfrm>
            <a:off x="16372582" y="8297168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−0,67</a:t>
            </a:r>
            <a:endParaRPr lang="en-US" sz="1500" dirty="0"/>
          </a:p>
        </p:txBody>
      </p:sp>
      <p:sp>
        <p:nvSpPr>
          <p:cNvPr id="114" name="Shape 112"/>
          <p:cNvSpPr/>
          <p:nvPr/>
        </p:nvSpPr>
        <p:spPr>
          <a:xfrm>
            <a:off x="12471350" y="8687693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15" name="Shape 113"/>
          <p:cNvSpPr/>
          <p:nvPr/>
        </p:nvSpPr>
        <p:spPr>
          <a:xfrm>
            <a:off x="12471350" y="8687693"/>
            <a:ext cx="3206725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16" name="Shape 114"/>
          <p:cNvSpPr/>
          <p:nvPr/>
        </p:nvSpPr>
        <p:spPr>
          <a:xfrm>
            <a:off x="12471350" y="8687693"/>
            <a:ext cx="2621310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17" name="Text 115"/>
          <p:cNvSpPr/>
          <p:nvPr/>
        </p:nvSpPr>
        <p:spPr>
          <a:xfrm>
            <a:off x="12471350" y="8987730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4,67</a:t>
            </a:r>
            <a:endParaRPr lang="en-US" sz="1650" dirty="0"/>
          </a:p>
        </p:txBody>
      </p:sp>
      <p:sp>
        <p:nvSpPr>
          <p:cNvPr id="118" name="Text 116"/>
          <p:cNvSpPr/>
          <p:nvPr/>
        </p:nvSpPr>
        <p:spPr>
          <a:xfrm>
            <a:off x="12961144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19" name="Text 117"/>
          <p:cNvSpPr/>
          <p:nvPr/>
        </p:nvSpPr>
        <p:spPr>
          <a:xfrm>
            <a:off x="13227844" y="8954393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4,00</a:t>
            </a:r>
            <a:endParaRPr lang="en-US" sz="1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FE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762000"/>
            <a:ext cx="977894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297" kern="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STATISTIKKER FOR PATIENTER MED HJERNERYSTELSE · 2/2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143000" y="1143000"/>
            <a:ext cx="9778945" cy="563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571"/>
              </a:lnSpc>
              <a:buNone/>
            </a:pPr>
            <a:r>
              <a:rPr lang="en-US" sz="360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Træthedsevaluering pr. patient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1143000" y="1802085"/>
            <a:ext cx="977894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316"/>
              </a:lnSpc>
              <a:buNone/>
            </a:pPr>
            <a:r>
              <a:rPr lang="en-US" sz="180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 fra baseline test til evaluering efter endt behandling.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13402121" y="1425848"/>
            <a:ext cx="152400" cy="152400"/>
          </a:xfrm>
          <a:prstGeom prst="ellipse">
            <a:avLst/>
          </a:prstGeom>
          <a:solidFill>
            <a:srgbClr val="C9BFAA"/>
          </a:solidFill>
          <a:ln/>
        </p:spPr>
      </p:sp>
      <p:sp>
        <p:nvSpPr>
          <p:cNvPr id="6" name="Text 4"/>
          <p:cNvSpPr/>
          <p:nvPr/>
        </p:nvSpPr>
        <p:spPr>
          <a:xfrm>
            <a:off x="13668821" y="1373460"/>
            <a:ext cx="904801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Baseline</a:t>
            </a:r>
            <a:endParaRPr lang="en-US" sz="1725" dirty="0"/>
          </a:p>
        </p:txBody>
      </p:sp>
      <p:sp>
        <p:nvSpPr>
          <p:cNvPr id="7" name="Shape 5"/>
          <p:cNvSpPr/>
          <p:nvPr/>
        </p:nvSpPr>
        <p:spPr>
          <a:xfrm>
            <a:off x="14802222" y="1425848"/>
            <a:ext cx="152400" cy="152400"/>
          </a:xfrm>
          <a:prstGeom prst="ellipse">
            <a:avLst/>
          </a:prstGeom>
          <a:solidFill>
            <a:srgbClr val="2A6248"/>
          </a:solidFill>
          <a:ln/>
        </p:spPr>
      </p:sp>
      <p:sp>
        <p:nvSpPr>
          <p:cNvPr id="8" name="Text 6"/>
          <p:cNvSpPr/>
          <p:nvPr/>
        </p:nvSpPr>
        <p:spPr>
          <a:xfrm>
            <a:off x="15068922" y="1373460"/>
            <a:ext cx="2283604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Efter endt behandling</a:t>
            </a:r>
            <a:endParaRPr lang="en-US" sz="1725" dirty="0"/>
          </a:p>
        </p:txBody>
      </p:sp>
      <p:sp>
        <p:nvSpPr>
          <p:cNvPr id="9" name="Text 7"/>
          <p:cNvSpPr/>
          <p:nvPr/>
        </p:nvSpPr>
        <p:spPr>
          <a:xfrm>
            <a:off x="12199813" y="1868760"/>
            <a:ext cx="335427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Gennemsnitlig samlet forbedring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5401553" y="1763985"/>
            <a:ext cx="68594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4,45</a:t>
            </a:r>
            <a:endParaRPr lang="en-US" sz="2550" dirty="0"/>
          </a:p>
        </p:txBody>
      </p:sp>
      <p:sp>
        <p:nvSpPr>
          <p:cNvPr id="11" name="Text 9"/>
          <p:cNvSpPr/>
          <p:nvPr/>
        </p:nvSpPr>
        <p:spPr>
          <a:xfrm>
            <a:off x="16163702" y="1854473"/>
            <a:ext cx="295275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725" dirty="0"/>
          </a:p>
        </p:txBody>
      </p:sp>
      <p:sp>
        <p:nvSpPr>
          <p:cNvPr id="12" name="Text 10"/>
          <p:cNvSpPr/>
          <p:nvPr/>
        </p:nvSpPr>
        <p:spPr>
          <a:xfrm>
            <a:off x="16535177" y="1763985"/>
            <a:ext cx="685949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2,79</a:t>
            </a:r>
            <a:endParaRPr lang="en-US" sz="2550" dirty="0"/>
          </a:p>
        </p:txBody>
      </p:sp>
      <p:sp>
        <p:nvSpPr>
          <p:cNvPr id="13" name="Shape 11"/>
          <p:cNvSpPr/>
          <p:nvPr/>
        </p:nvSpPr>
        <p:spPr>
          <a:xfrm>
            <a:off x="1143000" y="257740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4" name="Text 12"/>
          <p:cNvSpPr/>
          <p:nvPr/>
        </p:nvSpPr>
        <p:spPr>
          <a:xfrm>
            <a:off x="1447800" y="2844105"/>
            <a:ext cx="10921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54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5348957" y="2896493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−3,00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1447800" y="328701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7" name="Shape 15"/>
          <p:cNvSpPr/>
          <p:nvPr/>
        </p:nvSpPr>
        <p:spPr>
          <a:xfrm>
            <a:off x="1447800" y="3287018"/>
            <a:ext cx="3687217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8" name="Shape 16"/>
          <p:cNvSpPr/>
          <p:nvPr/>
        </p:nvSpPr>
        <p:spPr>
          <a:xfrm>
            <a:off x="1447800" y="3287018"/>
            <a:ext cx="1065907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9" name="Text 17"/>
          <p:cNvSpPr/>
          <p:nvPr/>
        </p:nvSpPr>
        <p:spPr>
          <a:xfrm>
            <a:off x="1447800" y="3587055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5,22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937593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2204293" y="3553718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2,22</a:t>
            </a:r>
            <a:endParaRPr lang="en-US" sz="1950" dirty="0"/>
          </a:p>
        </p:txBody>
      </p:sp>
      <p:sp>
        <p:nvSpPr>
          <p:cNvPr id="22" name="Shape 20"/>
          <p:cNvSpPr/>
          <p:nvPr/>
        </p:nvSpPr>
        <p:spPr>
          <a:xfrm>
            <a:off x="6654775" y="257740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23" name="Text 21"/>
          <p:cNvSpPr/>
          <p:nvPr/>
        </p:nvSpPr>
        <p:spPr>
          <a:xfrm>
            <a:off x="6959575" y="2844105"/>
            <a:ext cx="10921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28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10860732" y="2896493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−0,62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959575" y="328701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26" name="Shape 24"/>
          <p:cNvSpPr/>
          <p:nvPr/>
        </p:nvSpPr>
        <p:spPr>
          <a:xfrm>
            <a:off x="6959575" y="3287018"/>
            <a:ext cx="2839641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27" name="Shape 25"/>
          <p:cNvSpPr/>
          <p:nvPr/>
        </p:nvSpPr>
        <p:spPr>
          <a:xfrm>
            <a:off x="6959575" y="3287018"/>
            <a:ext cx="2297906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28" name="Text 26"/>
          <p:cNvSpPr/>
          <p:nvPr/>
        </p:nvSpPr>
        <p:spPr>
          <a:xfrm>
            <a:off x="6959575" y="3587055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4,25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7449369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7716069" y="3553718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3,63</a:t>
            </a:r>
            <a:endParaRPr lang="en-US" sz="1950" dirty="0"/>
          </a:p>
        </p:txBody>
      </p:sp>
      <p:sp>
        <p:nvSpPr>
          <p:cNvPr id="31" name="Shape 29"/>
          <p:cNvSpPr/>
          <p:nvPr/>
        </p:nvSpPr>
        <p:spPr>
          <a:xfrm>
            <a:off x="12166550" y="2577405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32" name="Text 30"/>
          <p:cNvSpPr/>
          <p:nvPr/>
        </p:nvSpPr>
        <p:spPr>
          <a:xfrm>
            <a:off x="12471350" y="284410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21</a:t>
            </a:r>
            <a:endParaRPr lang="en-US" sz="1950" dirty="0"/>
          </a:p>
        </p:txBody>
      </p:sp>
      <p:sp>
        <p:nvSpPr>
          <p:cNvPr id="33" name="Text 31"/>
          <p:cNvSpPr/>
          <p:nvPr/>
        </p:nvSpPr>
        <p:spPr>
          <a:xfrm>
            <a:off x="16372582" y="2896493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−3,11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12471350" y="3287018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35" name="Shape 33"/>
          <p:cNvSpPr/>
          <p:nvPr/>
        </p:nvSpPr>
        <p:spPr>
          <a:xfrm>
            <a:off x="12471350" y="3287018"/>
            <a:ext cx="3398937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36" name="Shape 34"/>
          <p:cNvSpPr/>
          <p:nvPr/>
        </p:nvSpPr>
        <p:spPr>
          <a:xfrm>
            <a:off x="12471350" y="3287018"/>
            <a:ext cx="681484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37" name="Text 35"/>
          <p:cNvSpPr/>
          <p:nvPr/>
        </p:nvSpPr>
        <p:spPr>
          <a:xfrm>
            <a:off x="12471350" y="3587055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4,89</a:t>
            </a:r>
            <a:endParaRPr lang="en-US" sz="1650" dirty="0"/>
          </a:p>
        </p:txBody>
      </p:sp>
      <p:sp>
        <p:nvSpPr>
          <p:cNvPr id="38" name="Text 36"/>
          <p:cNvSpPr/>
          <p:nvPr/>
        </p:nvSpPr>
        <p:spPr>
          <a:xfrm>
            <a:off x="12961144" y="36156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9" name="Text 37"/>
          <p:cNvSpPr/>
          <p:nvPr/>
        </p:nvSpPr>
        <p:spPr>
          <a:xfrm>
            <a:off x="13227844" y="3553718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1,78</a:t>
            </a:r>
            <a:endParaRPr lang="en-US" sz="1950" dirty="0"/>
          </a:p>
        </p:txBody>
      </p:sp>
      <p:sp>
        <p:nvSpPr>
          <p:cNvPr id="40" name="Shape 38"/>
          <p:cNvSpPr/>
          <p:nvPr/>
        </p:nvSpPr>
        <p:spPr>
          <a:xfrm>
            <a:off x="1143000" y="437763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41" name="Text 39"/>
          <p:cNvSpPr/>
          <p:nvPr/>
        </p:nvSpPr>
        <p:spPr>
          <a:xfrm>
            <a:off x="1447800" y="4644330"/>
            <a:ext cx="10921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54</a:t>
            </a:r>
            <a:endParaRPr lang="en-US" sz="1950" dirty="0"/>
          </a:p>
        </p:txBody>
      </p:sp>
      <p:sp>
        <p:nvSpPr>
          <p:cNvPr id="42" name="Text 40"/>
          <p:cNvSpPr/>
          <p:nvPr/>
        </p:nvSpPr>
        <p:spPr>
          <a:xfrm>
            <a:off x="5348957" y="4696718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−0,77</a:t>
            </a:r>
            <a:endParaRPr lang="en-US" sz="1500" dirty="0"/>
          </a:p>
        </p:txBody>
      </p:sp>
      <p:sp>
        <p:nvSpPr>
          <p:cNvPr id="43" name="Shape 41"/>
          <p:cNvSpPr/>
          <p:nvPr/>
        </p:nvSpPr>
        <p:spPr>
          <a:xfrm>
            <a:off x="1447800" y="508724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44" name="Shape 42"/>
          <p:cNvSpPr/>
          <p:nvPr/>
        </p:nvSpPr>
        <p:spPr>
          <a:xfrm>
            <a:off x="1447800" y="5087243"/>
            <a:ext cx="3005658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45" name="Shape 43"/>
          <p:cNvSpPr/>
          <p:nvPr/>
        </p:nvSpPr>
        <p:spPr>
          <a:xfrm>
            <a:off x="1447800" y="5087243"/>
            <a:ext cx="2332881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46" name="Text 44"/>
          <p:cNvSpPr/>
          <p:nvPr/>
        </p:nvSpPr>
        <p:spPr>
          <a:xfrm>
            <a:off x="1447800" y="5387280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4,44</a:t>
            </a:r>
            <a:endParaRPr lang="en-US" sz="1650" dirty="0"/>
          </a:p>
        </p:txBody>
      </p:sp>
      <p:sp>
        <p:nvSpPr>
          <p:cNvPr id="47" name="Text 45"/>
          <p:cNvSpPr/>
          <p:nvPr/>
        </p:nvSpPr>
        <p:spPr>
          <a:xfrm>
            <a:off x="1937593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48" name="Text 46"/>
          <p:cNvSpPr/>
          <p:nvPr/>
        </p:nvSpPr>
        <p:spPr>
          <a:xfrm>
            <a:off x="2204293" y="5353943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3,67</a:t>
            </a:r>
            <a:endParaRPr lang="en-US" sz="1950" dirty="0"/>
          </a:p>
        </p:txBody>
      </p:sp>
      <p:sp>
        <p:nvSpPr>
          <p:cNvPr id="49" name="Shape 47"/>
          <p:cNvSpPr/>
          <p:nvPr/>
        </p:nvSpPr>
        <p:spPr>
          <a:xfrm>
            <a:off x="6654775" y="437763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50" name="Text 48"/>
          <p:cNvSpPr/>
          <p:nvPr/>
        </p:nvSpPr>
        <p:spPr>
          <a:xfrm>
            <a:off x="6959575" y="464433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51</a:t>
            </a:r>
            <a:endParaRPr lang="en-US" sz="1950" dirty="0"/>
          </a:p>
        </p:txBody>
      </p:sp>
      <p:sp>
        <p:nvSpPr>
          <p:cNvPr id="51" name="Text 49"/>
          <p:cNvSpPr/>
          <p:nvPr/>
        </p:nvSpPr>
        <p:spPr>
          <a:xfrm>
            <a:off x="10860732" y="4696718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−0,32</a:t>
            </a:r>
            <a:endParaRPr lang="en-US" sz="1500" dirty="0"/>
          </a:p>
        </p:txBody>
      </p:sp>
      <p:sp>
        <p:nvSpPr>
          <p:cNvPr id="52" name="Shape 50"/>
          <p:cNvSpPr/>
          <p:nvPr/>
        </p:nvSpPr>
        <p:spPr>
          <a:xfrm>
            <a:off x="6959575" y="508724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53" name="Shape 51"/>
          <p:cNvSpPr/>
          <p:nvPr/>
        </p:nvSpPr>
        <p:spPr>
          <a:xfrm>
            <a:off x="6959575" y="5087243"/>
            <a:ext cx="3608561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54" name="Shape 52"/>
          <p:cNvSpPr/>
          <p:nvPr/>
        </p:nvSpPr>
        <p:spPr>
          <a:xfrm>
            <a:off x="6959575" y="5087243"/>
            <a:ext cx="3328988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55" name="Text 53"/>
          <p:cNvSpPr/>
          <p:nvPr/>
        </p:nvSpPr>
        <p:spPr>
          <a:xfrm>
            <a:off x="6959575" y="5387280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5,13</a:t>
            </a:r>
            <a:endParaRPr lang="en-US" sz="1650" dirty="0"/>
          </a:p>
        </p:txBody>
      </p:sp>
      <p:sp>
        <p:nvSpPr>
          <p:cNvPr id="56" name="Text 54"/>
          <p:cNvSpPr/>
          <p:nvPr/>
        </p:nvSpPr>
        <p:spPr>
          <a:xfrm>
            <a:off x="7449369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57" name="Text 55"/>
          <p:cNvSpPr/>
          <p:nvPr/>
        </p:nvSpPr>
        <p:spPr>
          <a:xfrm>
            <a:off x="7716069" y="5353943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4,81</a:t>
            </a:r>
            <a:endParaRPr lang="en-US" sz="1950" dirty="0"/>
          </a:p>
        </p:txBody>
      </p:sp>
      <p:sp>
        <p:nvSpPr>
          <p:cNvPr id="58" name="Shape 56"/>
          <p:cNvSpPr/>
          <p:nvPr/>
        </p:nvSpPr>
        <p:spPr>
          <a:xfrm>
            <a:off x="12166550" y="4377630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59" name="Text 57"/>
          <p:cNvSpPr/>
          <p:nvPr/>
        </p:nvSpPr>
        <p:spPr>
          <a:xfrm>
            <a:off x="12471350" y="464433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55</a:t>
            </a:r>
            <a:endParaRPr lang="en-US" sz="1950" dirty="0"/>
          </a:p>
        </p:txBody>
      </p:sp>
      <p:sp>
        <p:nvSpPr>
          <p:cNvPr id="60" name="Text 58"/>
          <p:cNvSpPr/>
          <p:nvPr/>
        </p:nvSpPr>
        <p:spPr>
          <a:xfrm>
            <a:off x="16372582" y="4696718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−0,22</a:t>
            </a:r>
            <a:endParaRPr lang="en-US" sz="1500" dirty="0"/>
          </a:p>
        </p:txBody>
      </p:sp>
      <p:sp>
        <p:nvSpPr>
          <p:cNvPr id="61" name="Shape 59"/>
          <p:cNvSpPr/>
          <p:nvPr/>
        </p:nvSpPr>
        <p:spPr>
          <a:xfrm>
            <a:off x="12471350" y="5087243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62" name="Shape 60"/>
          <p:cNvSpPr/>
          <p:nvPr/>
        </p:nvSpPr>
        <p:spPr>
          <a:xfrm>
            <a:off x="12471350" y="5087243"/>
            <a:ext cx="2621310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63" name="Shape 61"/>
          <p:cNvSpPr/>
          <p:nvPr/>
        </p:nvSpPr>
        <p:spPr>
          <a:xfrm>
            <a:off x="12471350" y="5087243"/>
            <a:ext cx="2429024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64" name="Text 62"/>
          <p:cNvSpPr/>
          <p:nvPr/>
        </p:nvSpPr>
        <p:spPr>
          <a:xfrm>
            <a:off x="12471350" y="5387280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4,00</a:t>
            </a:r>
            <a:endParaRPr lang="en-US" sz="1650" dirty="0"/>
          </a:p>
        </p:txBody>
      </p:sp>
      <p:sp>
        <p:nvSpPr>
          <p:cNvPr id="65" name="Text 63"/>
          <p:cNvSpPr/>
          <p:nvPr/>
        </p:nvSpPr>
        <p:spPr>
          <a:xfrm>
            <a:off x="12961144" y="54158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66" name="Text 64"/>
          <p:cNvSpPr/>
          <p:nvPr/>
        </p:nvSpPr>
        <p:spPr>
          <a:xfrm>
            <a:off x="13227844" y="5353943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3,78</a:t>
            </a:r>
            <a:endParaRPr lang="en-US" sz="1950" dirty="0"/>
          </a:p>
        </p:txBody>
      </p:sp>
      <p:sp>
        <p:nvSpPr>
          <p:cNvPr id="67" name="Shape 65"/>
          <p:cNvSpPr/>
          <p:nvPr/>
        </p:nvSpPr>
        <p:spPr>
          <a:xfrm>
            <a:off x="1143000" y="617785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68" name="Text 66"/>
          <p:cNvSpPr/>
          <p:nvPr/>
        </p:nvSpPr>
        <p:spPr>
          <a:xfrm>
            <a:off x="1447800" y="644455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35</a:t>
            </a:r>
            <a:endParaRPr lang="en-US" sz="1950" dirty="0"/>
          </a:p>
        </p:txBody>
      </p:sp>
      <p:sp>
        <p:nvSpPr>
          <p:cNvPr id="69" name="Text 67"/>
          <p:cNvSpPr/>
          <p:nvPr/>
        </p:nvSpPr>
        <p:spPr>
          <a:xfrm>
            <a:off x="5348957" y="6496943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−1,33</a:t>
            </a:r>
            <a:endParaRPr lang="en-US" sz="1500" dirty="0"/>
          </a:p>
        </p:txBody>
      </p:sp>
      <p:sp>
        <p:nvSpPr>
          <p:cNvPr id="70" name="Shape 68"/>
          <p:cNvSpPr/>
          <p:nvPr/>
        </p:nvSpPr>
        <p:spPr>
          <a:xfrm>
            <a:off x="1447800" y="688746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71" name="Shape 69"/>
          <p:cNvSpPr/>
          <p:nvPr/>
        </p:nvSpPr>
        <p:spPr>
          <a:xfrm>
            <a:off x="1447800" y="6887468"/>
            <a:ext cx="2525092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72" name="Shape 70"/>
          <p:cNvSpPr/>
          <p:nvPr/>
        </p:nvSpPr>
        <p:spPr>
          <a:xfrm>
            <a:off x="1447800" y="6887468"/>
            <a:ext cx="1363042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73" name="Text 71"/>
          <p:cNvSpPr/>
          <p:nvPr/>
        </p:nvSpPr>
        <p:spPr>
          <a:xfrm>
            <a:off x="1447800" y="7187505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3,89</a:t>
            </a:r>
            <a:endParaRPr lang="en-US" sz="1650" dirty="0"/>
          </a:p>
        </p:txBody>
      </p:sp>
      <p:sp>
        <p:nvSpPr>
          <p:cNvPr id="74" name="Text 72"/>
          <p:cNvSpPr/>
          <p:nvPr/>
        </p:nvSpPr>
        <p:spPr>
          <a:xfrm>
            <a:off x="1937593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75" name="Text 73"/>
          <p:cNvSpPr/>
          <p:nvPr/>
        </p:nvSpPr>
        <p:spPr>
          <a:xfrm>
            <a:off x="2204293" y="7154168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2,56</a:t>
            </a:r>
            <a:endParaRPr lang="en-US" sz="1950" dirty="0"/>
          </a:p>
        </p:txBody>
      </p:sp>
      <p:sp>
        <p:nvSpPr>
          <p:cNvPr id="76" name="Shape 74"/>
          <p:cNvSpPr/>
          <p:nvPr/>
        </p:nvSpPr>
        <p:spPr>
          <a:xfrm>
            <a:off x="6654775" y="6177855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77" name="Text 75"/>
          <p:cNvSpPr/>
          <p:nvPr/>
        </p:nvSpPr>
        <p:spPr>
          <a:xfrm>
            <a:off x="6959575" y="644455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56</a:t>
            </a:r>
            <a:endParaRPr lang="en-US" sz="1950" dirty="0"/>
          </a:p>
        </p:txBody>
      </p:sp>
      <p:sp>
        <p:nvSpPr>
          <p:cNvPr id="78" name="Text 76"/>
          <p:cNvSpPr/>
          <p:nvPr/>
        </p:nvSpPr>
        <p:spPr>
          <a:xfrm>
            <a:off x="10860732" y="6496943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−1,89</a:t>
            </a:r>
            <a:endParaRPr lang="en-US" sz="1500" dirty="0"/>
          </a:p>
        </p:txBody>
      </p:sp>
      <p:sp>
        <p:nvSpPr>
          <p:cNvPr id="79" name="Shape 77"/>
          <p:cNvSpPr/>
          <p:nvPr/>
        </p:nvSpPr>
        <p:spPr>
          <a:xfrm>
            <a:off x="6959575" y="6887468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80" name="Shape 78"/>
          <p:cNvSpPr/>
          <p:nvPr/>
        </p:nvSpPr>
        <p:spPr>
          <a:xfrm>
            <a:off x="6959575" y="6887468"/>
            <a:ext cx="2525092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81" name="Shape 79"/>
          <p:cNvSpPr/>
          <p:nvPr/>
        </p:nvSpPr>
        <p:spPr>
          <a:xfrm>
            <a:off x="6959575" y="6887468"/>
            <a:ext cx="873696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82" name="Text 80"/>
          <p:cNvSpPr/>
          <p:nvPr/>
        </p:nvSpPr>
        <p:spPr>
          <a:xfrm>
            <a:off x="6959575" y="7187505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3,89</a:t>
            </a:r>
            <a:endParaRPr lang="en-US" sz="1650" dirty="0"/>
          </a:p>
        </p:txBody>
      </p:sp>
      <p:sp>
        <p:nvSpPr>
          <p:cNvPr id="83" name="Text 81"/>
          <p:cNvSpPr/>
          <p:nvPr/>
        </p:nvSpPr>
        <p:spPr>
          <a:xfrm>
            <a:off x="7449369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84" name="Text 82"/>
          <p:cNvSpPr/>
          <p:nvPr/>
        </p:nvSpPr>
        <p:spPr>
          <a:xfrm>
            <a:off x="7716069" y="7154168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2,00</a:t>
            </a:r>
            <a:endParaRPr lang="en-US" sz="1950" dirty="0"/>
          </a:p>
        </p:txBody>
      </p:sp>
      <p:sp>
        <p:nvSpPr>
          <p:cNvPr id="85" name="Shape 83"/>
          <p:cNvSpPr/>
          <p:nvPr/>
        </p:nvSpPr>
        <p:spPr>
          <a:xfrm>
            <a:off x="12166550" y="6177855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86" name="Text 84"/>
          <p:cNvSpPr/>
          <p:nvPr/>
        </p:nvSpPr>
        <p:spPr>
          <a:xfrm>
            <a:off x="12471350" y="644455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28</a:t>
            </a:r>
            <a:endParaRPr lang="en-US" sz="1950" dirty="0"/>
          </a:p>
        </p:txBody>
      </p:sp>
      <p:sp>
        <p:nvSpPr>
          <p:cNvPr id="87" name="Text 85"/>
          <p:cNvSpPr/>
          <p:nvPr/>
        </p:nvSpPr>
        <p:spPr>
          <a:xfrm>
            <a:off x="16372582" y="6496943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−0,33</a:t>
            </a:r>
            <a:endParaRPr lang="en-US" sz="1500" dirty="0"/>
          </a:p>
        </p:txBody>
      </p:sp>
      <p:sp>
        <p:nvSpPr>
          <p:cNvPr id="88" name="Shape 86"/>
          <p:cNvSpPr/>
          <p:nvPr/>
        </p:nvSpPr>
        <p:spPr>
          <a:xfrm>
            <a:off x="12471350" y="6887468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89" name="Shape 87"/>
          <p:cNvSpPr/>
          <p:nvPr/>
        </p:nvSpPr>
        <p:spPr>
          <a:xfrm>
            <a:off x="12471350" y="6887468"/>
            <a:ext cx="3495080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90" name="Shape 88"/>
          <p:cNvSpPr/>
          <p:nvPr/>
        </p:nvSpPr>
        <p:spPr>
          <a:xfrm>
            <a:off x="12471350" y="6887468"/>
            <a:ext cx="3206725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91" name="Text 89"/>
          <p:cNvSpPr/>
          <p:nvPr/>
        </p:nvSpPr>
        <p:spPr>
          <a:xfrm>
            <a:off x="12471350" y="7187505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5,00</a:t>
            </a:r>
            <a:endParaRPr lang="en-US" sz="1650" dirty="0"/>
          </a:p>
        </p:txBody>
      </p:sp>
      <p:sp>
        <p:nvSpPr>
          <p:cNvPr id="92" name="Text 90"/>
          <p:cNvSpPr/>
          <p:nvPr/>
        </p:nvSpPr>
        <p:spPr>
          <a:xfrm>
            <a:off x="12961144" y="72160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93" name="Text 91"/>
          <p:cNvSpPr/>
          <p:nvPr/>
        </p:nvSpPr>
        <p:spPr>
          <a:xfrm>
            <a:off x="13227844" y="7154168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4,67</a:t>
            </a:r>
            <a:endParaRPr lang="en-US" sz="1950" dirty="0"/>
          </a:p>
        </p:txBody>
      </p:sp>
      <p:sp>
        <p:nvSpPr>
          <p:cNvPr id="94" name="Shape 92"/>
          <p:cNvSpPr/>
          <p:nvPr/>
        </p:nvSpPr>
        <p:spPr>
          <a:xfrm>
            <a:off x="1143000" y="797808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95" name="Text 93"/>
          <p:cNvSpPr/>
          <p:nvPr/>
        </p:nvSpPr>
        <p:spPr>
          <a:xfrm>
            <a:off x="1447800" y="824478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43</a:t>
            </a:r>
            <a:endParaRPr lang="en-US" sz="1950" dirty="0"/>
          </a:p>
        </p:txBody>
      </p:sp>
      <p:sp>
        <p:nvSpPr>
          <p:cNvPr id="96" name="Text 94"/>
          <p:cNvSpPr/>
          <p:nvPr/>
        </p:nvSpPr>
        <p:spPr>
          <a:xfrm>
            <a:off x="5348957" y="8297168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−3,78</a:t>
            </a:r>
            <a:endParaRPr lang="en-US" sz="1500" dirty="0"/>
          </a:p>
        </p:txBody>
      </p:sp>
      <p:sp>
        <p:nvSpPr>
          <p:cNvPr id="97" name="Shape 95"/>
          <p:cNvSpPr/>
          <p:nvPr/>
        </p:nvSpPr>
        <p:spPr>
          <a:xfrm>
            <a:off x="1447800" y="868769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98" name="Shape 96"/>
          <p:cNvSpPr/>
          <p:nvPr/>
        </p:nvSpPr>
        <p:spPr>
          <a:xfrm>
            <a:off x="1447800" y="8687693"/>
            <a:ext cx="4080421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99" name="Shape 97"/>
          <p:cNvSpPr/>
          <p:nvPr/>
        </p:nvSpPr>
        <p:spPr>
          <a:xfrm>
            <a:off x="1447800" y="8687693"/>
            <a:ext cx="777627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00" name="Text 98"/>
          <p:cNvSpPr/>
          <p:nvPr/>
        </p:nvSpPr>
        <p:spPr>
          <a:xfrm>
            <a:off x="1447800" y="8987730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5,67</a:t>
            </a:r>
            <a:endParaRPr lang="en-US" sz="1650" dirty="0"/>
          </a:p>
        </p:txBody>
      </p:sp>
      <p:sp>
        <p:nvSpPr>
          <p:cNvPr id="101" name="Text 99"/>
          <p:cNvSpPr/>
          <p:nvPr/>
        </p:nvSpPr>
        <p:spPr>
          <a:xfrm>
            <a:off x="1937593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02" name="Text 100"/>
          <p:cNvSpPr/>
          <p:nvPr/>
        </p:nvSpPr>
        <p:spPr>
          <a:xfrm>
            <a:off x="2204293" y="8954393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1,89</a:t>
            </a:r>
            <a:endParaRPr lang="en-US" sz="1950" dirty="0"/>
          </a:p>
        </p:txBody>
      </p:sp>
      <p:sp>
        <p:nvSpPr>
          <p:cNvPr id="103" name="Shape 101"/>
          <p:cNvSpPr/>
          <p:nvPr/>
        </p:nvSpPr>
        <p:spPr>
          <a:xfrm>
            <a:off x="6654775" y="7978080"/>
            <a:ext cx="4978375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04" name="Text 102"/>
          <p:cNvSpPr/>
          <p:nvPr/>
        </p:nvSpPr>
        <p:spPr>
          <a:xfrm>
            <a:off x="6959575" y="824478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49</a:t>
            </a:r>
            <a:endParaRPr lang="en-US" sz="1950" dirty="0"/>
          </a:p>
        </p:txBody>
      </p:sp>
      <p:sp>
        <p:nvSpPr>
          <p:cNvPr id="105" name="Text 103"/>
          <p:cNvSpPr/>
          <p:nvPr/>
        </p:nvSpPr>
        <p:spPr>
          <a:xfrm>
            <a:off x="10860732" y="8297168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−1,55</a:t>
            </a:r>
            <a:endParaRPr lang="en-US" sz="1500" dirty="0"/>
          </a:p>
        </p:txBody>
      </p:sp>
      <p:sp>
        <p:nvSpPr>
          <p:cNvPr id="106" name="Shape 104"/>
          <p:cNvSpPr/>
          <p:nvPr/>
        </p:nvSpPr>
        <p:spPr>
          <a:xfrm>
            <a:off x="6959575" y="8687693"/>
            <a:ext cx="4368775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07" name="Shape 105"/>
          <p:cNvSpPr/>
          <p:nvPr/>
        </p:nvSpPr>
        <p:spPr>
          <a:xfrm>
            <a:off x="6959575" y="8687693"/>
            <a:ext cx="3687217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08" name="Shape 106"/>
          <p:cNvSpPr/>
          <p:nvPr/>
        </p:nvSpPr>
        <p:spPr>
          <a:xfrm>
            <a:off x="6959575" y="8687693"/>
            <a:ext cx="2332881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09" name="Text 107"/>
          <p:cNvSpPr/>
          <p:nvPr/>
        </p:nvSpPr>
        <p:spPr>
          <a:xfrm>
            <a:off x="6959575" y="8987730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5,22</a:t>
            </a:r>
            <a:endParaRPr lang="en-US" sz="1650" dirty="0"/>
          </a:p>
        </p:txBody>
      </p:sp>
      <p:sp>
        <p:nvSpPr>
          <p:cNvPr id="110" name="Text 108"/>
          <p:cNvSpPr/>
          <p:nvPr/>
        </p:nvSpPr>
        <p:spPr>
          <a:xfrm>
            <a:off x="7449369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11" name="Text 109"/>
          <p:cNvSpPr/>
          <p:nvPr/>
        </p:nvSpPr>
        <p:spPr>
          <a:xfrm>
            <a:off x="7716069" y="8954393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3,67</a:t>
            </a:r>
            <a:endParaRPr lang="en-US" sz="1950" dirty="0"/>
          </a:p>
        </p:txBody>
      </p:sp>
      <p:sp>
        <p:nvSpPr>
          <p:cNvPr id="112" name="Shape 110"/>
          <p:cNvSpPr/>
          <p:nvPr/>
        </p:nvSpPr>
        <p:spPr>
          <a:xfrm>
            <a:off x="12166550" y="7978080"/>
            <a:ext cx="4978450" cy="1533525"/>
          </a:xfrm>
          <a:prstGeom prst="roundRect">
            <a:avLst>
              <a:gd name="adj" fmla="val 14907"/>
            </a:avLst>
          </a:prstGeom>
          <a:solidFill>
            <a:srgbClr val="FFFDF9"/>
          </a:solidFill>
          <a:ln/>
        </p:spPr>
      </p:sp>
      <p:sp>
        <p:nvSpPr>
          <p:cNvPr id="113" name="Text 111"/>
          <p:cNvSpPr/>
          <p:nvPr/>
        </p:nvSpPr>
        <p:spPr>
          <a:xfrm>
            <a:off x="12471350" y="824478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38</a:t>
            </a:r>
            <a:endParaRPr lang="en-US" sz="1950" dirty="0"/>
          </a:p>
        </p:txBody>
      </p:sp>
      <p:sp>
        <p:nvSpPr>
          <p:cNvPr id="114" name="Text 112"/>
          <p:cNvSpPr/>
          <p:nvPr/>
        </p:nvSpPr>
        <p:spPr>
          <a:xfrm>
            <a:off x="16372582" y="8297168"/>
            <a:ext cx="543818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4FA97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−1,56</a:t>
            </a:r>
            <a:endParaRPr lang="en-US" sz="1500" dirty="0"/>
          </a:p>
        </p:txBody>
      </p:sp>
      <p:sp>
        <p:nvSpPr>
          <p:cNvPr id="115" name="Shape 113"/>
          <p:cNvSpPr/>
          <p:nvPr/>
        </p:nvSpPr>
        <p:spPr>
          <a:xfrm>
            <a:off x="12471350" y="8687693"/>
            <a:ext cx="4368850" cy="114300"/>
          </a:xfrm>
          <a:prstGeom prst="roundRect">
            <a:avLst>
              <a:gd name="adj" fmla="val 50000"/>
            </a:avLst>
          </a:prstGeom>
          <a:solidFill>
            <a:srgbClr val="EFEBE0"/>
          </a:solidFill>
          <a:ln/>
        </p:spPr>
      </p:sp>
      <p:sp>
        <p:nvSpPr>
          <p:cNvPr id="116" name="Shape 114"/>
          <p:cNvSpPr/>
          <p:nvPr/>
        </p:nvSpPr>
        <p:spPr>
          <a:xfrm>
            <a:off x="12471350" y="8687693"/>
            <a:ext cx="3495080" cy="114300"/>
          </a:xfrm>
          <a:prstGeom prst="roundRect">
            <a:avLst>
              <a:gd name="adj" fmla="val 50000"/>
            </a:avLst>
          </a:prstGeom>
          <a:solidFill>
            <a:srgbClr val="C9BFAA"/>
          </a:solidFill>
          <a:ln/>
        </p:spPr>
      </p:sp>
      <p:sp>
        <p:nvSpPr>
          <p:cNvPr id="117" name="Shape 115"/>
          <p:cNvSpPr/>
          <p:nvPr/>
        </p:nvSpPr>
        <p:spPr>
          <a:xfrm>
            <a:off x="12471350" y="8687693"/>
            <a:ext cx="2131963" cy="114300"/>
          </a:xfrm>
          <a:prstGeom prst="roundRect">
            <a:avLst>
              <a:gd name="adj" fmla="val 50000"/>
            </a:avLst>
          </a:prstGeom>
          <a:solidFill>
            <a:srgbClr val="2A6248"/>
          </a:solidFill>
          <a:ln/>
        </p:spPr>
      </p:sp>
      <p:sp>
        <p:nvSpPr>
          <p:cNvPr id="118" name="Text 116"/>
          <p:cNvSpPr/>
          <p:nvPr/>
        </p:nvSpPr>
        <p:spPr>
          <a:xfrm>
            <a:off x="12471350" y="8987730"/>
            <a:ext cx="47074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5,00</a:t>
            </a:r>
            <a:endParaRPr lang="en-US" sz="1650" dirty="0"/>
          </a:p>
        </p:txBody>
      </p:sp>
      <p:sp>
        <p:nvSpPr>
          <p:cNvPr id="119" name="Text 117"/>
          <p:cNvSpPr/>
          <p:nvPr/>
        </p:nvSpPr>
        <p:spPr>
          <a:xfrm>
            <a:off x="12961144" y="90163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C9BF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20" name="Text 118"/>
          <p:cNvSpPr/>
          <p:nvPr/>
        </p:nvSpPr>
        <p:spPr>
          <a:xfrm>
            <a:off x="13227844" y="8954393"/>
            <a:ext cx="54247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3,44</a:t>
            </a:r>
            <a:endParaRPr lang="en-US" sz="1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3F8460">
                  <a:alpha val="100000"/>
                </a:srgbClr>
              </a:gs>
              <a:gs pos="55000">
                <a:srgbClr val="2A6248">
                  <a:alpha val="100000"/>
                </a:srgbClr>
              </a:gs>
              <a:gs pos="100000">
                <a:srgbClr val="1D4A35">
                  <a:alpha val="100000"/>
                </a:srgbClr>
              </a:gs>
            </a:gsLst>
            <a:path path="circle">
              <a:fillToRect l="80000" t="0" r="20000" b="100000"/>
            </a:path>
          </a:gradFill>
          <a:ln/>
        </p:spPr>
      </p:sp>
      <p:sp>
        <p:nvSpPr>
          <p:cNvPr id="3" name="Text 1"/>
          <p:cNvSpPr/>
          <p:nvPr/>
        </p:nvSpPr>
        <p:spPr>
          <a:xfrm>
            <a:off x="1143000" y="762000"/>
            <a:ext cx="977894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297" kern="0" dirty="0">
                <a:solidFill>
                  <a:srgbClr val="F3F0E7">
                    <a:alpha val="7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STATISTIKKER FOR PATIENTER MED HJERNERYSTELSE · 1/2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1143000" y="1143000"/>
            <a:ext cx="9778945" cy="563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571"/>
              </a:lnSpc>
              <a:buNone/>
            </a:pPr>
            <a:r>
              <a:rPr lang="en-US" sz="360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Hovedpineudvikling på patienterne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143000" y="1802085"/>
            <a:ext cx="9156649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316"/>
              </a:lnSpc>
              <a:buNone/>
            </a:pPr>
            <a:r>
              <a:rPr lang="en-US" sz="1800" dirty="0">
                <a:solidFill>
                  <a:srgbClr val="F3F0E7">
                    <a:alpha val="8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Fra baseline test til evaluering efter endt behandling. Skala 0 (ingen) – 10 (værst tænkelige).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5526345" y="1768748"/>
            <a:ext cx="152400" cy="152400"/>
          </a:xfrm>
          <a:prstGeom prst="ellipse">
            <a:avLst/>
          </a:prstGeom>
          <a:solidFill>
            <a:srgbClr val="F3F0E7">
              <a:alpha val="4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15793045" y="1716360"/>
            <a:ext cx="395734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Før</a:t>
            </a:r>
            <a:endParaRPr lang="en-US" sz="1725" dirty="0"/>
          </a:p>
        </p:txBody>
      </p:sp>
      <p:sp>
        <p:nvSpPr>
          <p:cNvPr id="8" name="Shape 6"/>
          <p:cNvSpPr/>
          <p:nvPr/>
        </p:nvSpPr>
        <p:spPr>
          <a:xfrm>
            <a:off x="16417379" y="1768748"/>
            <a:ext cx="152400" cy="152400"/>
          </a:xfrm>
          <a:prstGeom prst="ellipse">
            <a:avLst/>
          </a:prstGeom>
          <a:solidFill>
            <a:srgbClr val="A8D6A0"/>
          </a:solidFill>
          <a:ln/>
        </p:spPr>
      </p:sp>
      <p:sp>
        <p:nvSpPr>
          <p:cNvPr id="9" name="Text 7"/>
          <p:cNvSpPr/>
          <p:nvPr/>
        </p:nvSpPr>
        <p:spPr>
          <a:xfrm>
            <a:off x="16684079" y="1716360"/>
            <a:ext cx="537046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Efter</a:t>
            </a:r>
            <a:endParaRPr lang="en-US" sz="1725" dirty="0"/>
          </a:p>
        </p:txBody>
      </p:sp>
      <p:sp>
        <p:nvSpPr>
          <p:cNvPr id="10" name="Text 8"/>
          <p:cNvSpPr/>
          <p:nvPr/>
        </p:nvSpPr>
        <p:spPr>
          <a:xfrm>
            <a:off x="12563698" y="2211660"/>
            <a:ext cx="335427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7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Gennemsnitlig samlet forbedring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15765438" y="2106885"/>
            <a:ext cx="504006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F3F0E7">
                    <a:alpha val="6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8,2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16345644" y="2197373"/>
            <a:ext cx="295275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F3F0E7">
                    <a:alpha val="5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725" dirty="0"/>
          </a:p>
        </p:txBody>
      </p:sp>
      <p:sp>
        <p:nvSpPr>
          <p:cNvPr id="13" name="Text 11"/>
          <p:cNvSpPr/>
          <p:nvPr/>
        </p:nvSpPr>
        <p:spPr>
          <a:xfrm>
            <a:off x="16717119" y="2106885"/>
            <a:ext cx="504006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2,9</a:t>
            </a:r>
            <a:endParaRPr lang="en-US" sz="2550" dirty="0"/>
          </a:p>
        </p:txBody>
      </p:sp>
      <p:sp>
        <p:nvSpPr>
          <p:cNvPr id="14" name="Shape 12"/>
          <p:cNvSpPr/>
          <p:nvPr/>
        </p:nvSpPr>
        <p:spPr>
          <a:xfrm>
            <a:off x="1143000" y="2939355"/>
            <a:ext cx="4978375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457325" y="315843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40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5591026" y="3210818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−7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1457325" y="3601343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457325" y="3601343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1457325" y="3601343"/>
            <a:ext cx="1304851" cy="114300"/>
          </a:xfrm>
          <a:prstGeom prst="roundRect">
            <a:avLst>
              <a:gd name="adj" fmla="val 50000"/>
            </a:avLst>
          </a:prstGeom>
          <a:solidFill>
            <a:srgbClr val="A8D6A0"/>
          </a:solidFill>
          <a:ln/>
        </p:spPr>
      </p:sp>
      <p:sp>
        <p:nvSpPr>
          <p:cNvPr id="20" name="Text 18"/>
          <p:cNvSpPr/>
          <p:nvPr/>
        </p:nvSpPr>
        <p:spPr>
          <a:xfrm>
            <a:off x="1457325" y="3901380"/>
            <a:ext cx="31179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1788170" y="39299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2054870" y="3868043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950" dirty="0"/>
          </a:p>
        </p:txBody>
      </p:sp>
      <p:sp>
        <p:nvSpPr>
          <p:cNvPr id="23" name="Shape 21"/>
          <p:cNvSpPr/>
          <p:nvPr/>
        </p:nvSpPr>
        <p:spPr>
          <a:xfrm>
            <a:off x="6654775" y="2939355"/>
            <a:ext cx="4978375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969100" y="3158430"/>
            <a:ext cx="10921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46</a:t>
            </a:r>
            <a:endParaRPr lang="en-US" sz="1950" dirty="0"/>
          </a:p>
        </p:txBody>
      </p:sp>
      <p:sp>
        <p:nvSpPr>
          <p:cNvPr id="25" name="Text 23"/>
          <p:cNvSpPr/>
          <p:nvPr/>
        </p:nvSpPr>
        <p:spPr>
          <a:xfrm>
            <a:off x="11102801" y="3210818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−5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969100" y="3601343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969100" y="3601343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6969100" y="3601343"/>
            <a:ext cx="2174825" cy="114300"/>
          </a:xfrm>
          <a:prstGeom prst="roundRect">
            <a:avLst>
              <a:gd name="adj" fmla="val 50000"/>
            </a:avLst>
          </a:prstGeom>
          <a:solidFill>
            <a:srgbClr val="A8D6A0"/>
          </a:solidFill>
          <a:ln/>
        </p:spPr>
      </p:sp>
      <p:sp>
        <p:nvSpPr>
          <p:cNvPr id="29" name="Text 27"/>
          <p:cNvSpPr/>
          <p:nvPr/>
        </p:nvSpPr>
        <p:spPr>
          <a:xfrm>
            <a:off x="6969100" y="3901380"/>
            <a:ext cx="31179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</a:t>
            </a:r>
            <a:endParaRPr lang="en-US" sz="1650" dirty="0"/>
          </a:p>
        </p:txBody>
      </p:sp>
      <p:sp>
        <p:nvSpPr>
          <p:cNvPr id="30" name="Text 28"/>
          <p:cNvSpPr/>
          <p:nvPr/>
        </p:nvSpPr>
        <p:spPr>
          <a:xfrm>
            <a:off x="7299945" y="39299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7566645" y="3868043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950" dirty="0"/>
          </a:p>
        </p:txBody>
      </p:sp>
      <p:sp>
        <p:nvSpPr>
          <p:cNvPr id="32" name="Shape 30"/>
          <p:cNvSpPr/>
          <p:nvPr/>
        </p:nvSpPr>
        <p:spPr>
          <a:xfrm>
            <a:off x="12166550" y="2939355"/>
            <a:ext cx="4978450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2480875" y="3158430"/>
            <a:ext cx="10921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47</a:t>
            </a:r>
            <a:endParaRPr lang="en-US" sz="1950" dirty="0"/>
          </a:p>
        </p:txBody>
      </p:sp>
      <p:sp>
        <p:nvSpPr>
          <p:cNvPr id="34" name="Text 32"/>
          <p:cNvSpPr/>
          <p:nvPr/>
        </p:nvSpPr>
        <p:spPr>
          <a:xfrm>
            <a:off x="16614651" y="3210818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−5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12480875" y="3601343"/>
            <a:ext cx="4349800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2480875" y="3601343"/>
            <a:ext cx="2174900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37" name="Text 35"/>
          <p:cNvSpPr/>
          <p:nvPr/>
        </p:nvSpPr>
        <p:spPr>
          <a:xfrm>
            <a:off x="12480875" y="3901380"/>
            <a:ext cx="1939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650" dirty="0"/>
          </a:p>
        </p:txBody>
      </p:sp>
      <p:sp>
        <p:nvSpPr>
          <p:cNvPr id="38" name="Text 36"/>
          <p:cNvSpPr/>
          <p:nvPr/>
        </p:nvSpPr>
        <p:spPr>
          <a:xfrm>
            <a:off x="12693923" y="39299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9" name="Text 37"/>
          <p:cNvSpPr/>
          <p:nvPr/>
        </p:nvSpPr>
        <p:spPr>
          <a:xfrm>
            <a:off x="12960623" y="3868043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</a:t>
            </a:r>
            <a:endParaRPr lang="en-US" sz="1950" dirty="0"/>
          </a:p>
        </p:txBody>
      </p:sp>
      <p:sp>
        <p:nvSpPr>
          <p:cNvPr id="40" name="Shape 38"/>
          <p:cNvSpPr/>
          <p:nvPr/>
        </p:nvSpPr>
        <p:spPr>
          <a:xfrm>
            <a:off x="1143000" y="4644330"/>
            <a:ext cx="4978375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457325" y="486340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45</a:t>
            </a:r>
            <a:endParaRPr lang="en-US" sz="1950" dirty="0"/>
          </a:p>
        </p:txBody>
      </p:sp>
      <p:sp>
        <p:nvSpPr>
          <p:cNvPr id="42" name="Text 40"/>
          <p:cNvSpPr/>
          <p:nvPr/>
        </p:nvSpPr>
        <p:spPr>
          <a:xfrm>
            <a:off x="5591026" y="4915793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−7</a:t>
            </a:r>
            <a:endParaRPr lang="en-US" sz="1500" dirty="0"/>
          </a:p>
        </p:txBody>
      </p:sp>
      <p:sp>
        <p:nvSpPr>
          <p:cNvPr id="43" name="Shape 41"/>
          <p:cNvSpPr/>
          <p:nvPr/>
        </p:nvSpPr>
        <p:spPr>
          <a:xfrm>
            <a:off x="1457325" y="5306318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457325" y="5306318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1457325" y="5306318"/>
            <a:ext cx="1304851" cy="114300"/>
          </a:xfrm>
          <a:prstGeom prst="roundRect">
            <a:avLst>
              <a:gd name="adj" fmla="val 50000"/>
            </a:avLst>
          </a:prstGeom>
          <a:solidFill>
            <a:srgbClr val="A8D6A0"/>
          </a:solidFill>
          <a:ln/>
        </p:spPr>
      </p:sp>
      <p:sp>
        <p:nvSpPr>
          <p:cNvPr id="46" name="Text 44"/>
          <p:cNvSpPr/>
          <p:nvPr/>
        </p:nvSpPr>
        <p:spPr>
          <a:xfrm>
            <a:off x="1457325" y="5606355"/>
            <a:ext cx="31179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</a:t>
            </a:r>
            <a:endParaRPr lang="en-US" sz="1650" dirty="0"/>
          </a:p>
        </p:txBody>
      </p:sp>
      <p:sp>
        <p:nvSpPr>
          <p:cNvPr id="47" name="Text 45"/>
          <p:cNvSpPr/>
          <p:nvPr/>
        </p:nvSpPr>
        <p:spPr>
          <a:xfrm>
            <a:off x="1788170" y="56349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48" name="Text 46"/>
          <p:cNvSpPr/>
          <p:nvPr/>
        </p:nvSpPr>
        <p:spPr>
          <a:xfrm>
            <a:off x="2054870" y="5573018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950" dirty="0"/>
          </a:p>
        </p:txBody>
      </p:sp>
      <p:sp>
        <p:nvSpPr>
          <p:cNvPr id="49" name="Shape 47"/>
          <p:cNvSpPr/>
          <p:nvPr/>
        </p:nvSpPr>
        <p:spPr>
          <a:xfrm>
            <a:off x="6654775" y="4644330"/>
            <a:ext cx="4978375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969100" y="4863405"/>
            <a:ext cx="10921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25</a:t>
            </a:r>
            <a:endParaRPr lang="en-US" sz="1950" dirty="0"/>
          </a:p>
        </p:txBody>
      </p:sp>
      <p:sp>
        <p:nvSpPr>
          <p:cNvPr id="51" name="Text 49"/>
          <p:cNvSpPr/>
          <p:nvPr/>
        </p:nvSpPr>
        <p:spPr>
          <a:xfrm>
            <a:off x="11102801" y="4915793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−3</a:t>
            </a:r>
            <a:endParaRPr lang="en-US" sz="1500" dirty="0"/>
          </a:p>
        </p:txBody>
      </p:sp>
      <p:sp>
        <p:nvSpPr>
          <p:cNvPr id="52" name="Shape 50"/>
          <p:cNvSpPr/>
          <p:nvPr/>
        </p:nvSpPr>
        <p:spPr>
          <a:xfrm>
            <a:off x="6969100" y="5306318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6969100" y="5306318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6969100" y="5306318"/>
            <a:ext cx="3044800" cy="114300"/>
          </a:xfrm>
          <a:prstGeom prst="roundRect">
            <a:avLst>
              <a:gd name="adj" fmla="val 50000"/>
            </a:avLst>
          </a:prstGeom>
          <a:solidFill>
            <a:srgbClr val="A8D6A0"/>
          </a:solidFill>
          <a:ln/>
        </p:spPr>
      </p:sp>
      <p:sp>
        <p:nvSpPr>
          <p:cNvPr id="55" name="Text 53"/>
          <p:cNvSpPr/>
          <p:nvPr/>
        </p:nvSpPr>
        <p:spPr>
          <a:xfrm>
            <a:off x="6969100" y="5606355"/>
            <a:ext cx="31179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</a:t>
            </a:r>
            <a:endParaRPr lang="en-US" sz="1650" dirty="0"/>
          </a:p>
        </p:txBody>
      </p:sp>
      <p:sp>
        <p:nvSpPr>
          <p:cNvPr id="56" name="Text 54"/>
          <p:cNvSpPr/>
          <p:nvPr/>
        </p:nvSpPr>
        <p:spPr>
          <a:xfrm>
            <a:off x="7299945" y="56349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57" name="Text 55"/>
          <p:cNvSpPr/>
          <p:nvPr/>
        </p:nvSpPr>
        <p:spPr>
          <a:xfrm>
            <a:off x="7566645" y="5573018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1950" dirty="0"/>
          </a:p>
        </p:txBody>
      </p:sp>
      <p:sp>
        <p:nvSpPr>
          <p:cNvPr id="58" name="Shape 56"/>
          <p:cNvSpPr/>
          <p:nvPr/>
        </p:nvSpPr>
        <p:spPr>
          <a:xfrm>
            <a:off x="12166550" y="4644330"/>
            <a:ext cx="4978450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2480875" y="486340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18</a:t>
            </a:r>
            <a:endParaRPr lang="en-US" sz="1950" dirty="0"/>
          </a:p>
        </p:txBody>
      </p:sp>
      <p:sp>
        <p:nvSpPr>
          <p:cNvPr id="60" name="Text 58"/>
          <p:cNvSpPr/>
          <p:nvPr/>
        </p:nvSpPr>
        <p:spPr>
          <a:xfrm>
            <a:off x="16614651" y="4915793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−4</a:t>
            </a:r>
            <a:endParaRPr lang="en-US" sz="1500" dirty="0"/>
          </a:p>
        </p:txBody>
      </p:sp>
      <p:sp>
        <p:nvSpPr>
          <p:cNvPr id="61" name="Shape 59"/>
          <p:cNvSpPr/>
          <p:nvPr/>
        </p:nvSpPr>
        <p:spPr>
          <a:xfrm>
            <a:off x="12480875" y="5306318"/>
            <a:ext cx="4349800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12480875" y="5306318"/>
            <a:ext cx="3044800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12480875" y="5306318"/>
            <a:ext cx="1304925" cy="114300"/>
          </a:xfrm>
          <a:prstGeom prst="roundRect">
            <a:avLst>
              <a:gd name="adj" fmla="val 50000"/>
            </a:avLst>
          </a:prstGeom>
          <a:solidFill>
            <a:srgbClr val="A8D6A0"/>
          </a:solidFill>
          <a:ln/>
        </p:spPr>
      </p:sp>
      <p:sp>
        <p:nvSpPr>
          <p:cNvPr id="64" name="Text 62"/>
          <p:cNvSpPr/>
          <p:nvPr/>
        </p:nvSpPr>
        <p:spPr>
          <a:xfrm>
            <a:off x="12480875" y="5606355"/>
            <a:ext cx="1939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1650" dirty="0"/>
          </a:p>
        </p:txBody>
      </p:sp>
      <p:sp>
        <p:nvSpPr>
          <p:cNvPr id="65" name="Text 63"/>
          <p:cNvSpPr/>
          <p:nvPr/>
        </p:nvSpPr>
        <p:spPr>
          <a:xfrm>
            <a:off x="12693923" y="56349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66" name="Text 64"/>
          <p:cNvSpPr/>
          <p:nvPr/>
        </p:nvSpPr>
        <p:spPr>
          <a:xfrm>
            <a:off x="12960623" y="5573018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950" dirty="0"/>
          </a:p>
        </p:txBody>
      </p:sp>
      <p:sp>
        <p:nvSpPr>
          <p:cNvPr id="67" name="Shape 65"/>
          <p:cNvSpPr/>
          <p:nvPr/>
        </p:nvSpPr>
        <p:spPr>
          <a:xfrm>
            <a:off x="1143000" y="6349305"/>
            <a:ext cx="4978375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1457325" y="656838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20</a:t>
            </a:r>
            <a:endParaRPr lang="en-US" sz="1950" dirty="0"/>
          </a:p>
        </p:txBody>
      </p:sp>
      <p:sp>
        <p:nvSpPr>
          <p:cNvPr id="69" name="Text 67"/>
          <p:cNvSpPr/>
          <p:nvPr/>
        </p:nvSpPr>
        <p:spPr>
          <a:xfrm>
            <a:off x="5591026" y="6620768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</a:t>
            </a:r>
            <a:endParaRPr lang="en-US" sz="1500" dirty="0"/>
          </a:p>
        </p:txBody>
      </p:sp>
      <p:sp>
        <p:nvSpPr>
          <p:cNvPr id="70" name="Shape 68"/>
          <p:cNvSpPr/>
          <p:nvPr/>
        </p:nvSpPr>
        <p:spPr>
          <a:xfrm>
            <a:off x="1457325" y="7011293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71" name="Shape 69"/>
          <p:cNvSpPr/>
          <p:nvPr/>
        </p:nvSpPr>
        <p:spPr>
          <a:xfrm>
            <a:off x="1457325" y="7011293"/>
            <a:ext cx="2174825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72" name="Shape 70"/>
          <p:cNvSpPr/>
          <p:nvPr/>
        </p:nvSpPr>
        <p:spPr>
          <a:xfrm>
            <a:off x="1457325" y="7011293"/>
            <a:ext cx="1304851" cy="114300"/>
          </a:xfrm>
          <a:prstGeom prst="roundRect">
            <a:avLst>
              <a:gd name="adj" fmla="val 50000"/>
            </a:avLst>
          </a:prstGeom>
          <a:solidFill>
            <a:srgbClr val="A8D6A0"/>
          </a:solidFill>
          <a:ln/>
        </p:spPr>
      </p:sp>
      <p:sp>
        <p:nvSpPr>
          <p:cNvPr id="73" name="Text 71"/>
          <p:cNvSpPr/>
          <p:nvPr/>
        </p:nvSpPr>
        <p:spPr>
          <a:xfrm>
            <a:off x="1457325" y="7311330"/>
            <a:ext cx="1939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650" dirty="0"/>
          </a:p>
        </p:txBody>
      </p:sp>
      <p:sp>
        <p:nvSpPr>
          <p:cNvPr id="74" name="Text 72"/>
          <p:cNvSpPr/>
          <p:nvPr/>
        </p:nvSpPr>
        <p:spPr>
          <a:xfrm>
            <a:off x="1670372" y="73399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75" name="Text 73"/>
          <p:cNvSpPr/>
          <p:nvPr/>
        </p:nvSpPr>
        <p:spPr>
          <a:xfrm>
            <a:off x="1937072" y="7277993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950" dirty="0"/>
          </a:p>
        </p:txBody>
      </p:sp>
      <p:sp>
        <p:nvSpPr>
          <p:cNvPr id="76" name="Shape 74"/>
          <p:cNvSpPr/>
          <p:nvPr/>
        </p:nvSpPr>
        <p:spPr>
          <a:xfrm>
            <a:off x="6654775" y="6349305"/>
            <a:ext cx="4978375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6969100" y="656838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55</a:t>
            </a:r>
            <a:endParaRPr lang="en-US" sz="1950" dirty="0"/>
          </a:p>
        </p:txBody>
      </p:sp>
      <p:sp>
        <p:nvSpPr>
          <p:cNvPr id="78" name="Text 76"/>
          <p:cNvSpPr/>
          <p:nvPr/>
        </p:nvSpPr>
        <p:spPr>
          <a:xfrm>
            <a:off x="10995720" y="6620768"/>
            <a:ext cx="39930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−10</a:t>
            </a:r>
            <a:endParaRPr lang="en-US" sz="1500" dirty="0"/>
          </a:p>
        </p:txBody>
      </p:sp>
      <p:sp>
        <p:nvSpPr>
          <p:cNvPr id="79" name="Shape 77"/>
          <p:cNvSpPr/>
          <p:nvPr/>
        </p:nvSpPr>
        <p:spPr>
          <a:xfrm>
            <a:off x="6969100" y="7011293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80" name="Shape 78"/>
          <p:cNvSpPr/>
          <p:nvPr/>
        </p:nvSpPr>
        <p:spPr>
          <a:xfrm>
            <a:off x="6969100" y="7011293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81" name="Text 79"/>
          <p:cNvSpPr/>
          <p:nvPr/>
        </p:nvSpPr>
        <p:spPr>
          <a:xfrm>
            <a:off x="6969100" y="7311330"/>
            <a:ext cx="31179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</a:t>
            </a:r>
            <a:endParaRPr lang="en-US" sz="1650" dirty="0"/>
          </a:p>
        </p:txBody>
      </p:sp>
      <p:sp>
        <p:nvSpPr>
          <p:cNvPr id="82" name="Text 80"/>
          <p:cNvSpPr/>
          <p:nvPr/>
        </p:nvSpPr>
        <p:spPr>
          <a:xfrm>
            <a:off x="7299945" y="73399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83" name="Text 81"/>
          <p:cNvSpPr/>
          <p:nvPr/>
        </p:nvSpPr>
        <p:spPr>
          <a:xfrm>
            <a:off x="7566645" y="7277993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</a:t>
            </a:r>
            <a:endParaRPr lang="en-US" sz="1950" dirty="0"/>
          </a:p>
        </p:txBody>
      </p:sp>
      <p:sp>
        <p:nvSpPr>
          <p:cNvPr id="84" name="Shape 82"/>
          <p:cNvSpPr/>
          <p:nvPr/>
        </p:nvSpPr>
        <p:spPr>
          <a:xfrm>
            <a:off x="12166550" y="6349305"/>
            <a:ext cx="4978450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12480875" y="6568380"/>
            <a:ext cx="10921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31</a:t>
            </a:r>
            <a:endParaRPr lang="en-US" sz="1950" dirty="0"/>
          </a:p>
        </p:txBody>
      </p:sp>
      <p:sp>
        <p:nvSpPr>
          <p:cNvPr id="86" name="Text 84"/>
          <p:cNvSpPr/>
          <p:nvPr/>
        </p:nvSpPr>
        <p:spPr>
          <a:xfrm>
            <a:off x="16507569" y="6620768"/>
            <a:ext cx="39930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−10</a:t>
            </a:r>
            <a:endParaRPr lang="en-US" sz="1500" dirty="0"/>
          </a:p>
        </p:txBody>
      </p:sp>
      <p:sp>
        <p:nvSpPr>
          <p:cNvPr id="87" name="Shape 85"/>
          <p:cNvSpPr/>
          <p:nvPr/>
        </p:nvSpPr>
        <p:spPr>
          <a:xfrm>
            <a:off x="12480875" y="7011293"/>
            <a:ext cx="4349800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88" name="Shape 86"/>
          <p:cNvSpPr/>
          <p:nvPr/>
        </p:nvSpPr>
        <p:spPr>
          <a:xfrm>
            <a:off x="12480875" y="7011293"/>
            <a:ext cx="4349800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89" name="Text 87"/>
          <p:cNvSpPr/>
          <p:nvPr/>
        </p:nvSpPr>
        <p:spPr>
          <a:xfrm>
            <a:off x="12480875" y="7311330"/>
            <a:ext cx="31179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</a:t>
            </a:r>
            <a:endParaRPr lang="en-US" sz="1650" dirty="0"/>
          </a:p>
        </p:txBody>
      </p:sp>
      <p:sp>
        <p:nvSpPr>
          <p:cNvPr id="90" name="Text 88"/>
          <p:cNvSpPr/>
          <p:nvPr/>
        </p:nvSpPr>
        <p:spPr>
          <a:xfrm>
            <a:off x="12811720" y="73399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91" name="Text 89"/>
          <p:cNvSpPr/>
          <p:nvPr/>
        </p:nvSpPr>
        <p:spPr>
          <a:xfrm>
            <a:off x="13078420" y="7277993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</a:t>
            </a:r>
            <a:endParaRPr lang="en-US" sz="1950" dirty="0"/>
          </a:p>
        </p:txBody>
      </p:sp>
      <p:sp>
        <p:nvSpPr>
          <p:cNvPr id="92" name="Shape 90"/>
          <p:cNvSpPr/>
          <p:nvPr/>
        </p:nvSpPr>
        <p:spPr>
          <a:xfrm>
            <a:off x="1143000" y="8054280"/>
            <a:ext cx="4978375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93" name="Text 91"/>
          <p:cNvSpPr/>
          <p:nvPr/>
        </p:nvSpPr>
        <p:spPr>
          <a:xfrm>
            <a:off x="1457325" y="827335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18</a:t>
            </a:r>
            <a:endParaRPr lang="en-US" sz="1950" dirty="0"/>
          </a:p>
        </p:txBody>
      </p:sp>
      <p:sp>
        <p:nvSpPr>
          <p:cNvPr id="94" name="Text 92"/>
          <p:cNvSpPr/>
          <p:nvPr/>
        </p:nvSpPr>
        <p:spPr>
          <a:xfrm>
            <a:off x="5483944" y="8325743"/>
            <a:ext cx="399306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−10</a:t>
            </a:r>
            <a:endParaRPr lang="en-US" sz="1500" dirty="0"/>
          </a:p>
        </p:txBody>
      </p:sp>
      <p:sp>
        <p:nvSpPr>
          <p:cNvPr id="95" name="Shape 93"/>
          <p:cNvSpPr/>
          <p:nvPr/>
        </p:nvSpPr>
        <p:spPr>
          <a:xfrm>
            <a:off x="1457325" y="8716268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96" name="Shape 94"/>
          <p:cNvSpPr/>
          <p:nvPr/>
        </p:nvSpPr>
        <p:spPr>
          <a:xfrm>
            <a:off x="1457325" y="8716268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97" name="Text 95"/>
          <p:cNvSpPr/>
          <p:nvPr/>
        </p:nvSpPr>
        <p:spPr>
          <a:xfrm>
            <a:off x="1457325" y="9016305"/>
            <a:ext cx="31179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</a:t>
            </a:r>
            <a:endParaRPr lang="en-US" sz="1650" dirty="0"/>
          </a:p>
        </p:txBody>
      </p:sp>
      <p:sp>
        <p:nvSpPr>
          <p:cNvPr id="98" name="Text 96"/>
          <p:cNvSpPr/>
          <p:nvPr/>
        </p:nvSpPr>
        <p:spPr>
          <a:xfrm>
            <a:off x="1788170" y="90448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99" name="Text 97"/>
          <p:cNvSpPr/>
          <p:nvPr/>
        </p:nvSpPr>
        <p:spPr>
          <a:xfrm>
            <a:off x="2054870" y="8982968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</a:t>
            </a:r>
            <a:endParaRPr lang="en-US" sz="1950" dirty="0"/>
          </a:p>
        </p:txBody>
      </p:sp>
      <p:sp>
        <p:nvSpPr>
          <p:cNvPr id="100" name="Shape 98"/>
          <p:cNvSpPr/>
          <p:nvPr/>
        </p:nvSpPr>
        <p:spPr>
          <a:xfrm>
            <a:off x="6654775" y="8054280"/>
            <a:ext cx="4978375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6969100" y="827335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52</a:t>
            </a:r>
            <a:endParaRPr lang="en-US" sz="1950" dirty="0"/>
          </a:p>
        </p:txBody>
      </p:sp>
      <p:sp>
        <p:nvSpPr>
          <p:cNvPr id="102" name="Text 100"/>
          <p:cNvSpPr/>
          <p:nvPr/>
        </p:nvSpPr>
        <p:spPr>
          <a:xfrm>
            <a:off x="11102801" y="8325743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−5</a:t>
            </a:r>
            <a:endParaRPr lang="en-US" sz="1500" dirty="0"/>
          </a:p>
        </p:txBody>
      </p:sp>
      <p:sp>
        <p:nvSpPr>
          <p:cNvPr id="103" name="Shape 101"/>
          <p:cNvSpPr/>
          <p:nvPr/>
        </p:nvSpPr>
        <p:spPr>
          <a:xfrm>
            <a:off x="6969100" y="8716268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104" name="Shape 102"/>
          <p:cNvSpPr/>
          <p:nvPr/>
        </p:nvSpPr>
        <p:spPr>
          <a:xfrm>
            <a:off x="6969100" y="8716268"/>
            <a:ext cx="2174825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105" name="Text 103"/>
          <p:cNvSpPr/>
          <p:nvPr/>
        </p:nvSpPr>
        <p:spPr>
          <a:xfrm>
            <a:off x="6969100" y="9016305"/>
            <a:ext cx="1939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650" dirty="0"/>
          </a:p>
        </p:txBody>
      </p:sp>
      <p:sp>
        <p:nvSpPr>
          <p:cNvPr id="106" name="Text 104"/>
          <p:cNvSpPr/>
          <p:nvPr/>
        </p:nvSpPr>
        <p:spPr>
          <a:xfrm>
            <a:off x="7182148" y="90448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07" name="Text 105"/>
          <p:cNvSpPr/>
          <p:nvPr/>
        </p:nvSpPr>
        <p:spPr>
          <a:xfrm>
            <a:off x="7448848" y="8982968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</a:t>
            </a:r>
            <a:endParaRPr lang="en-US" sz="1950" dirty="0"/>
          </a:p>
        </p:txBody>
      </p:sp>
      <p:sp>
        <p:nvSpPr>
          <p:cNvPr id="108" name="Shape 106"/>
          <p:cNvSpPr/>
          <p:nvPr/>
        </p:nvSpPr>
        <p:spPr>
          <a:xfrm>
            <a:off x="12166550" y="8054280"/>
            <a:ext cx="4978450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09" name="Text 107"/>
          <p:cNvSpPr/>
          <p:nvPr/>
        </p:nvSpPr>
        <p:spPr>
          <a:xfrm>
            <a:off x="12480875" y="827335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51</a:t>
            </a:r>
            <a:endParaRPr lang="en-US" sz="1950" dirty="0"/>
          </a:p>
        </p:txBody>
      </p:sp>
      <p:sp>
        <p:nvSpPr>
          <p:cNvPr id="110" name="Text 108"/>
          <p:cNvSpPr/>
          <p:nvPr/>
        </p:nvSpPr>
        <p:spPr>
          <a:xfrm>
            <a:off x="16614651" y="8325743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−5</a:t>
            </a:r>
            <a:endParaRPr lang="en-US" sz="1500" dirty="0"/>
          </a:p>
        </p:txBody>
      </p:sp>
      <p:sp>
        <p:nvSpPr>
          <p:cNvPr id="111" name="Shape 109"/>
          <p:cNvSpPr/>
          <p:nvPr/>
        </p:nvSpPr>
        <p:spPr>
          <a:xfrm>
            <a:off x="12480875" y="8716268"/>
            <a:ext cx="4349800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112" name="Shape 110"/>
          <p:cNvSpPr/>
          <p:nvPr/>
        </p:nvSpPr>
        <p:spPr>
          <a:xfrm>
            <a:off x="12480875" y="8716268"/>
            <a:ext cx="3479825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113" name="Shape 111"/>
          <p:cNvSpPr/>
          <p:nvPr/>
        </p:nvSpPr>
        <p:spPr>
          <a:xfrm>
            <a:off x="12480875" y="8716268"/>
            <a:ext cx="1304925" cy="114300"/>
          </a:xfrm>
          <a:prstGeom prst="roundRect">
            <a:avLst>
              <a:gd name="adj" fmla="val 50000"/>
            </a:avLst>
          </a:prstGeom>
          <a:solidFill>
            <a:srgbClr val="A8D6A0"/>
          </a:solidFill>
          <a:ln/>
        </p:spPr>
      </p:sp>
      <p:sp>
        <p:nvSpPr>
          <p:cNvPr id="114" name="Text 112"/>
          <p:cNvSpPr/>
          <p:nvPr/>
        </p:nvSpPr>
        <p:spPr>
          <a:xfrm>
            <a:off x="12480875" y="9016305"/>
            <a:ext cx="1939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</a:t>
            </a:r>
            <a:endParaRPr lang="en-US" sz="1650" dirty="0"/>
          </a:p>
        </p:txBody>
      </p:sp>
      <p:sp>
        <p:nvSpPr>
          <p:cNvPr id="115" name="Text 113"/>
          <p:cNvSpPr/>
          <p:nvPr/>
        </p:nvSpPr>
        <p:spPr>
          <a:xfrm>
            <a:off x="12693923" y="90448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16" name="Text 114"/>
          <p:cNvSpPr/>
          <p:nvPr/>
        </p:nvSpPr>
        <p:spPr>
          <a:xfrm>
            <a:off x="12960623" y="8982968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3F8460">
                  <a:alpha val="100000"/>
                </a:srgbClr>
              </a:gs>
              <a:gs pos="55000">
                <a:srgbClr val="2A6248">
                  <a:alpha val="100000"/>
                </a:srgbClr>
              </a:gs>
              <a:gs pos="100000">
                <a:srgbClr val="1D4A35">
                  <a:alpha val="100000"/>
                </a:srgbClr>
              </a:gs>
            </a:gsLst>
            <a:path path="circle">
              <a:fillToRect l="80000" t="0" r="20000" b="100000"/>
            </a:path>
          </a:gradFill>
          <a:ln/>
        </p:spPr>
      </p:sp>
      <p:sp>
        <p:nvSpPr>
          <p:cNvPr id="3" name="Text 1"/>
          <p:cNvSpPr/>
          <p:nvPr/>
        </p:nvSpPr>
        <p:spPr>
          <a:xfrm>
            <a:off x="1143000" y="762000"/>
            <a:ext cx="977894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spc="297" kern="0" dirty="0">
                <a:solidFill>
                  <a:srgbClr val="F3F0E7">
                    <a:alpha val="7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STATISTIKKER FOR PATIENTER MED HJERNERYSTELSE · 2/2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1143000" y="1143000"/>
            <a:ext cx="9778945" cy="5638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571"/>
              </a:lnSpc>
              <a:buNone/>
            </a:pPr>
            <a:r>
              <a:rPr lang="en-US" sz="360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Hovedpineudvikling på patienterne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143000" y="1802085"/>
            <a:ext cx="9156649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316"/>
              </a:lnSpc>
              <a:buNone/>
            </a:pPr>
            <a:r>
              <a:rPr lang="en-US" sz="1800" dirty="0">
                <a:solidFill>
                  <a:srgbClr val="F3F0E7">
                    <a:alpha val="8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Statistikkerne er baseret på 24 patienter med hjernerystelse, som har gennemgået et behandlingsforløb med etanercept.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5526345" y="1768748"/>
            <a:ext cx="152400" cy="152400"/>
          </a:xfrm>
          <a:prstGeom prst="ellipse">
            <a:avLst/>
          </a:prstGeom>
          <a:solidFill>
            <a:srgbClr val="F3F0E7">
              <a:alpha val="4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15793045" y="1716360"/>
            <a:ext cx="395734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Før</a:t>
            </a:r>
            <a:endParaRPr lang="en-US" sz="1725" dirty="0"/>
          </a:p>
        </p:txBody>
      </p:sp>
      <p:sp>
        <p:nvSpPr>
          <p:cNvPr id="8" name="Shape 6"/>
          <p:cNvSpPr/>
          <p:nvPr/>
        </p:nvSpPr>
        <p:spPr>
          <a:xfrm>
            <a:off x="16417379" y="1768748"/>
            <a:ext cx="152400" cy="152400"/>
          </a:xfrm>
          <a:prstGeom prst="ellipse">
            <a:avLst/>
          </a:prstGeom>
          <a:solidFill>
            <a:srgbClr val="A8D6A0"/>
          </a:solidFill>
          <a:ln/>
        </p:spPr>
      </p:sp>
      <p:sp>
        <p:nvSpPr>
          <p:cNvPr id="9" name="Text 7"/>
          <p:cNvSpPr/>
          <p:nvPr/>
        </p:nvSpPr>
        <p:spPr>
          <a:xfrm>
            <a:off x="16684079" y="1716360"/>
            <a:ext cx="537046" cy="295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Efter</a:t>
            </a:r>
            <a:endParaRPr lang="en-US" sz="1725" dirty="0"/>
          </a:p>
        </p:txBody>
      </p:sp>
      <p:sp>
        <p:nvSpPr>
          <p:cNvPr id="10" name="Text 8"/>
          <p:cNvSpPr/>
          <p:nvPr/>
        </p:nvSpPr>
        <p:spPr>
          <a:xfrm>
            <a:off x="12563698" y="2211660"/>
            <a:ext cx="335427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7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Gennemsnitlig samlet forbedring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15765438" y="2106885"/>
            <a:ext cx="504006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F3F0E7">
                    <a:alpha val="6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8,2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16345644" y="2197373"/>
            <a:ext cx="295275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725" dirty="0">
                <a:solidFill>
                  <a:srgbClr val="F3F0E7">
                    <a:alpha val="5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725" dirty="0"/>
          </a:p>
        </p:txBody>
      </p:sp>
      <p:sp>
        <p:nvSpPr>
          <p:cNvPr id="13" name="Text 11"/>
          <p:cNvSpPr/>
          <p:nvPr/>
        </p:nvSpPr>
        <p:spPr>
          <a:xfrm>
            <a:off x="16717119" y="2106885"/>
            <a:ext cx="504006" cy="419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2,9</a:t>
            </a:r>
            <a:endParaRPr lang="en-US" sz="2550" dirty="0"/>
          </a:p>
        </p:txBody>
      </p:sp>
      <p:sp>
        <p:nvSpPr>
          <p:cNvPr id="14" name="Shape 12"/>
          <p:cNvSpPr/>
          <p:nvPr/>
        </p:nvSpPr>
        <p:spPr>
          <a:xfrm>
            <a:off x="1143000" y="2939355"/>
            <a:ext cx="4978375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457325" y="3158430"/>
            <a:ext cx="10921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54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5591026" y="3210818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−7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1457325" y="3601343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1457325" y="3601343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1457325" y="3601343"/>
            <a:ext cx="1304851" cy="114300"/>
          </a:xfrm>
          <a:prstGeom prst="roundRect">
            <a:avLst>
              <a:gd name="adj" fmla="val 50000"/>
            </a:avLst>
          </a:prstGeom>
          <a:solidFill>
            <a:srgbClr val="A8D6A0"/>
          </a:solidFill>
          <a:ln/>
        </p:spPr>
      </p:sp>
      <p:sp>
        <p:nvSpPr>
          <p:cNvPr id="20" name="Text 18"/>
          <p:cNvSpPr/>
          <p:nvPr/>
        </p:nvSpPr>
        <p:spPr>
          <a:xfrm>
            <a:off x="1457325" y="3901380"/>
            <a:ext cx="31179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1788170" y="39299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2054870" y="3868043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950" dirty="0"/>
          </a:p>
        </p:txBody>
      </p:sp>
      <p:sp>
        <p:nvSpPr>
          <p:cNvPr id="23" name="Shape 21"/>
          <p:cNvSpPr/>
          <p:nvPr/>
        </p:nvSpPr>
        <p:spPr>
          <a:xfrm>
            <a:off x="6654775" y="2939355"/>
            <a:ext cx="4978375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969100" y="3158430"/>
            <a:ext cx="10921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28</a:t>
            </a:r>
            <a:endParaRPr lang="en-US" sz="1950" dirty="0"/>
          </a:p>
        </p:txBody>
      </p:sp>
      <p:sp>
        <p:nvSpPr>
          <p:cNvPr id="25" name="Text 23"/>
          <p:cNvSpPr/>
          <p:nvPr/>
        </p:nvSpPr>
        <p:spPr>
          <a:xfrm>
            <a:off x="11102801" y="3210818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−3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969100" y="3601343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969100" y="3601343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6969100" y="3601343"/>
            <a:ext cx="3044800" cy="114300"/>
          </a:xfrm>
          <a:prstGeom prst="roundRect">
            <a:avLst>
              <a:gd name="adj" fmla="val 50000"/>
            </a:avLst>
          </a:prstGeom>
          <a:solidFill>
            <a:srgbClr val="A8D6A0"/>
          </a:solidFill>
          <a:ln/>
        </p:spPr>
      </p:sp>
      <p:sp>
        <p:nvSpPr>
          <p:cNvPr id="29" name="Text 27"/>
          <p:cNvSpPr/>
          <p:nvPr/>
        </p:nvSpPr>
        <p:spPr>
          <a:xfrm>
            <a:off x="6969100" y="3901380"/>
            <a:ext cx="31179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</a:t>
            </a:r>
            <a:endParaRPr lang="en-US" sz="1650" dirty="0"/>
          </a:p>
        </p:txBody>
      </p:sp>
      <p:sp>
        <p:nvSpPr>
          <p:cNvPr id="30" name="Text 28"/>
          <p:cNvSpPr/>
          <p:nvPr/>
        </p:nvSpPr>
        <p:spPr>
          <a:xfrm>
            <a:off x="7299945" y="39299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7566645" y="3868043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1950" dirty="0"/>
          </a:p>
        </p:txBody>
      </p:sp>
      <p:sp>
        <p:nvSpPr>
          <p:cNvPr id="32" name="Shape 30"/>
          <p:cNvSpPr/>
          <p:nvPr/>
        </p:nvSpPr>
        <p:spPr>
          <a:xfrm>
            <a:off x="12166550" y="2939355"/>
            <a:ext cx="4978450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2480875" y="315843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21</a:t>
            </a:r>
            <a:endParaRPr lang="en-US" sz="1950" dirty="0"/>
          </a:p>
        </p:txBody>
      </p:sp>
      <p:sp>
        <p:nvSpPr>
          <p:cNvPr id="34" name="Text 32"/>
          <p:cNvSpPr/>
          <p:nvPr/>
        </p:nvSpPr>
        <p:spPr>
          <a:xfrm>
            <a:off x="16614651" y="3210818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−8</a:t>
            </a:r>
            <a:endParaRPr lang="en-US" sz="1500" dirty="0"/>
          </a:p>
        </p:txBody>
      </p:sp>
      <p:sp>
        <p:nvSpPr>
          <p:cNvPr id="35" name="Shape 33"/>
          <p:cNvSpPr/>
          <p:nvPr/>
        </p:nvSpPr>
        <p:spPr>
          <a:xfrm>
            <a:off x="12480875" y="3601343"/>
            <a:ext cx="4349800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2480875" y="3601343"/>
            <a:ext cx="3479825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37" name="Text 35"/>
          <p:cNvSpPr/>
          <p:nvPr/>
        </p:nvSpPr>
        <p:spPr>
          <a:xfrm>
            <a:off x="12480875" y="3901380"/>
            <a:ext cx="1939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</a:t>
            </a:r>
            <a:endParaRPr lang="en-US" sz="1650" dirty="0"/>
          </a:p>
        </p:txBody>
      </p:sp>
      <p:sp>
        <p:nvSpPr>
          <p:cNvPr id="38" name="Text 36"/>
          <p:cNvSpPr/>
          <p:nvPr/>
        </p:nvSpPr>
        <p:spPr>
          <a:xfrm>
            <a:off x="12693923" y="392995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39" name="Text 37"/>
          <p:cNvSpPr/>
          <p:nvPr/>
        </p:nvSpPr>
        <p:spPr>
          <a:xfrm>
            <a:off x="12960623" y="3868043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</a:t>
            </a:r>
            <a:endParaRPr lang="en-US" sz="1950" dirty="0"/>
          </a:p>
        </p:txBody>
      </p:sp>
      <p:sp>
        <p:nvSpPr>
          <p:cNvPr id="40" name="Shape 38"/>
          <p:cNvSpPr/>
          <p:nvPr/>
        </p:nvSpPr>
        <p:spPr>
          <a:xfrm>
            <a:off x="1143000" y="4644330"/>
            <a:ext cx="4978375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457325" y="4863405"/>
            <a:ext cx="10921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54</a:t>
            </a:r>
            <a:endParaRPr lang="en-US" sz="1950" dirty="0"/>
          </a:p>
        </p:txBody>
      </p:sp>
      <p:sp>
        <p:nvSpPr>
          <p:cNvPr id="42" name="Text 40"/>
          <p:cNvSpPr/>
          <p:nvPr/>
        </p:nvSpPr>
        <p:spPr>
          <a:xfrm>
            <a:off x="5591026" y="4915793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−8</a:t>
            </a:r>
            <a:endParaRPr lang="en-US" sz="1500" dirty="0"/>
          </a:p>
        </p:txBody>
      </p:sp>
      <p:sp>
        <p:nvSpPr>
          <p:cNvPr id="43" name="Shape 41"/>
          <p:cNvSpPr/>
          <p:nvPr/>
        </p:nvSpPr>
        <p:spPr>
          <a:xfrm>
            <a:off x="1457325" y="5306318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457325" y="5306318"/>
            <a:ext cx="3479750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45" name="Text 43"/>
          <p:cNvSpPr/>
          <p:nvPr/>
        </p:nvSpPr>
        <p:spPr>
          <a:xfrm>
            <a:off x="1457325" y="5606355"/>
            <a:ext cx="1939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</a:t>
            </a:r>
            <a:endParaRPr lang="en-US" sz="1650" dirty="0"/>
          </a:p>
        </p:txBody>
      </p:sp>
      <p:sp>
        <p:nvSpPr>
          <p:cNvPr id="46" name="Text 44"/>
          <p:cNvSpPr/>
          <p:nvPr/>
        </p:nvSpPr>
        <p:spPr>
          <a:xfrm>
            <a:off x="1670372" y="56349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47" name="Text 45"/>
          <p:cNvSpPr/>
          <p:nvPr/>
        </p:nvSpPr>
        <p:spPr>
          <a:xfrm>
            <a:off x="1937072" y="5573018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</a:t>
            </a:r>
            <a:endParaRPr lang="en-US" sz="1950" dirty="0"/>
          </a:p>
        </p:txBody>
      </p:sp>
      <p:sp>
        <p:nvSpPr>
          <p:cNvPr id="48" name="Shape 46"/>
          <p:cNvSpPr/>
          <p:nvPr/>
        </p:nvSpPr>
        <p:spPr>
          <a:xfrm>
            <a:off x="6654775" y="4644330"/>
            <a:ext cx="4978375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6969100" y="486340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51</a:t>
            </a:r>
            <a:endParaRPr lang="en-US" sz="1950" dirty="0"/>
          </a:p>
        </p:txBody>
      </p:sp>
      <p:sp>
        <p:nvSpPr>
          <p:cNvPr id="50" name="Text 48"/>
          <p:cNvSpPr/>
          <p:nvPr/>
        </p:nvSpPr>
        <p:spPr>
          <a:xfrm>
            <a:off x="11109871" y="4915793"/>
            <a:ext cx="285155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±0</a:t>
            </a:r>
            <a:endParaRPr lang="en-US" sz="1500" dirty="0"/>
          </a:p>
        </p:txBody>
      </p:sp>
      <p:sp>
        <p:nvSpPr>
          <p:cNvPr id="51" name="Shape 49"/>
          <p:cNvSpPr/>
          <p:nvPr/>
        </p:nvSpPr>
        <p:spPr>
          <a:xfrm>
            <a:off x="6969100" y="5306318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52" name="Text 50"/>
          <p:cNvSpPr/>
          <p:nvPr/>
        </p:nvSpPr>
        <p:spPr>
          <a:xfrm>
            <a:off x="6969100" y="5606355"/>
            <a:ext cx="1939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</a:t>
            </a:r>
            <a:endParaRPr lang="en-US" sz="1650" dirty="0"/>
          </a:p>
        </p:txBody>
      </p:sp>
      <p:sp>
        <p:nvSpPr>
          <p:cNvPr id="53" name="Text 51"/>
          <p:cNvSpPr/>
          <p:nvPr/>
        </p:nvSpPr>
        <p:spPr>
          <a:xfrm>
            <a:off x="7182148" y="56349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54" name="Text 52"/>
          <p:cNvSpPr/>
          <p:nvPr/>
        </p:nvSpPr>
        <p:spPr>
          <a:xfrm>
            <a:off x="7448848" y="5573018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</a:t>
            </a:r>
            <a:endParaRPr lang="en-US" sz="1950" dirty="0"/>
          </a:p>
        </p:txBody>
      </p:sp>
      <p:sp>
        <p:nvSpPr>
          <p:cNvPr id="55" name="Shape 53"/>
          <p:cNvSpPr/>
          <p:nvPr/>
        </p:nvSpPr>
        <p:spPr>
          <a:xfrm>
            <a:off x="12166550" y="4644330"/>
            <a:ext cx="4978450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2480875" y="486340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55</a:t>
            </a:r>
            <a:endParaRPr lang="en-US" sz="1950" dirty="0"/>
          </a:p>
        </p:txBody>
      </p:sp>
      <p:sp>
        <p:nvSpPr>
          <p:cNvPr id="57" name="Text 55"/>
          <p:cNvSpPr/>
          <p:nvPr/>
        </p:nvSpPr>
        <p:spPr>
          <a:xfrm>
            <a:off x="16614651" y="4915793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−3</a:t>
            </a:r>
            <a:endParaRPr lang="en-US" sz="1500" dirty="0"/>
          </a:p>
        </p:txBody>
      </p:sp>
      <p:sp>
        <p:nvSpPr>
          <p:cNvPr id="58" name="Shape 56"/>
          <p:cNvSpPr/>
          <p:nvPr/>
        </p:nvSpPr>
        <p:spPr>
          <a:xfrm>
            <a:off x="12480875" y="5306318"/>
            <a:ext cx="4349800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12480875" y="5306318"/>
            <a:ext cx="3044800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2480875" y="5306318"/>
            <a:ext cx="1739875" cy="114300"/>
          </a:xfrm>
          <a:prstGeom prst="roundRect">
            <a:avLst>
              <a:gd name="adj" fmla="val 50000"/>
            </a:avLst>
          </a:prstGeom>
          <a:solidFill>
            <a:srgbClr val="A8D6A0"/>
          </a:solidFill>
          <a:ln/>
        </p:spPr>
      </p:sp>
      <p:sp>
        <p:nvSpPr>
          <p:cNvPr id="61" name="Text 59"/>
          <p:cNvSpPr/>
          <p:nvPr/>
        </p:nvSpPr>
        <p:spPr>
          <a:xfrm>
            <a:off x="12480875" y="5606355"/>
            <a:ext cx="1939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1650" dirty="0"/>
          </a:p>
        </p:txBody>
      </p:sp>
      <p:sp>
        <p:nvSpPr>
          <p:cNvPr id="62" name="Text 60"/>
          <p:cNvSpPr/>
          <p:nvPr/>
        </p:nvSpPr>
        <p:spPr>
          <a:xfrm>
            <a:off x="12693923" y="563493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63" name="Text 61"/>
          <p:cNvSpPr/>
          <p:nvPr/>
        </p:nvSpPr>
        <p:spPr>
          <a:xfrm>
            <a:off x="12960623" y="5573018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950" dirty="0"/>
          </a:p>
        </p:txBody>
      </p:sp>
      <p:sp>
        <p:nvSpPr>
          <p:cNvPr id="64" name="Shape 62"/>
          <p:cNvSpPr/>
          <p:nvPr/>
        </p:nvSpPr>
        <p:spPr>
          <a:xfrm>
            <a:off x="1143000" y="6349305"/>
            <a:ext cx="4978375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1457325" y="656838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35</a:t>
            </a:r>
            <a:endParaRPr lang="en-US" sz="1950" dirty="0"/>
          </a:p>
        </p:txBody>
      </p:sp>
      <p:sp>
        <p:nvSpPr>
          <p:cNvPr id="66" name="Text 64"/>
          <p:cNvSpPr/>
          <p:nvPr/>
        </p:nvSpPr>
        <p:spPr>
          <a:xfrm>
            <a:off x="5591026" y="6620768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−5</a:t>
            </a:r>
            <a:endParaRPr lang="en-US" sz="1500" dirty="0"/>
          </a:p>
        </p:txBody>
      </p:sp>
      <p:sp>
        <p:nvSpPr>
          <p:cNvPr id="67" name="Shape 65"/>
          <p:cNvSpPr/>
          <p:nvPr/>
        </p:nvSpPr>
        <p:spPr>
          <a:xfrm>
            <a:off x="1457325" y="7011293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1457325" y="7011293"/>
            <a:ext cx="3044800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1457325" y="7011293"/>
            <a:ext cx="869900" cy="114300"/>
          </a:xfrm>
          <a:prstGeom prst="roundRect">
            <a:avLst>
              <a:gd name="adj" fmla="val 50000"/>
            </a:avLst>
          </a:prstGeom>
          <a:solidFill>
            <a:srgbClr val="A8D6A0"/>
          </a:solidFill>
          <a:ln/>
        </p:spPr>
      </p:sp>
      <p:sp>
        <p:nvSpPr>
          <p:cNvPr id="70" name="Text 68"/>
          <p:cNvSpPr/>
          <p:nvPr/>
        </p:nvSpPr>
        <p:spPr>
          <a:xfrm>
            <a:off x="1457325" y="7311330"/>
            <a:ext cx="1939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1650" dirty="0"/>
          </a:p>
        </p:txBody>
      </p:sp>
      <p:sp>
        <p:nvSpPr>
          <p:cNvPr id="71" name="Text 69"/>
          <p:cNvSpPr/>
          <p:nvPr/>
        </p:nvSpPr>
        <p:spPr>
          <a:xfrm>
            <a:off x="1670372" y="73399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72" name="Text 70"/>
          <p:cNvSpPr/>
          <p:nvPr/>
        </p:nvSpPr>
        <p:spPr>
          <a:xfrm>
            <a:off x="1937072" y="7277993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950" dirty="0"/>
          </a:p>
        </p:txBody>
      </p:sp>
      <p:sp>
        <p:nvSpPr>
          <p:cNvPr id="73" name="Shape 71"/>
          <p:cNvSpPr/>
          <p:nvPr/>
        </p:nvSpPr>
        <p:spPr>
          <a:xfrm>
            <a:off x="6654775" y="6349305"/>
            <a:ext cx="4978375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6969100" y="656838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56</a:t>
            </a:r>
            <a:endParaRPr lang="en-US" sz="1950" dirty="0"/>
          </a:p>
        </p:txBody>
      </p:sp>
      <p:sp>
        <p:nvSpPr>
          <p:cNvPr id="75" name="Text 73"/>
          <p:cNvSpPr/>
          <p:nvPr/>
        </p:nvSpPr>
        <p:spPr>
          <a:xfrm>
            <a:off x="11102801" y="6620768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−5</a:t>
            </a:r>
            <a:endParaRPr lang="en-US" sz="1500" dirty="0"/>
          </a:p>
        </p:txBody>
      </p:sp>
      <p:sp>
        <p:nvSpPr>
          <p:cNvPr id="76" name="Shape 74"/>
          <p:cNvSpPr/>
          <p:nvPr/>
        </p:nvSpPr>
        <p:spPr>
          <a:xfrm>
            <a:off x="6969100" y="7011293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77" name="Shape 75"/>
          <p:cNvSpPr/>
          <p:nvPr/>
        </p:nvSpPr>
        <p:spPr>
          <a:xfrm>
            <a:off x="6969100" y="7011293"/>
            <a:ext cx="3044800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78" name="Shape 76"/>
          <p:cNvSpPr/>
          <p:nvPr/>
        </p:nvSpPr>
        <p:spPr>
          <a:xfrm>
            <a:off x="6969100" y="7011293"/>
            <a:ext cx="869900" cy="114300"/>
          </a:xfrm>
          <a:prstGeom prst="roundRect">
            <a:avLst>
              <a:gd name="adj" fmla="val 50000"/>
            </a:avLst>
          </a:prstGeom>
          <a:solidFill>
            <a:srgbClr val="A8D6A0"/>
          </a:solidFill>
          <a:ln/>
        </p:spPr>
      </p:sp>
      <p:sp>
        <p:nvSpPr>
          <p:cNvPr id="79" name="Text 77"/>
          <p:cNvSpPr/>
          <p:nvPr/>
        </p:nvSpPr>
        <p:spPr>
          <a:xfrm>
            <a:off x="6969100" y="7311330"/>
            <a:ext cx="1939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1650" dirty="0"/>
          </a:p>
        </p:txBody>
      </p:sp>
      <p:sp>
        <p:nvSpPr>
          <p:cNvPr id="80" name="Text 78"/>
          <p:cNvSpPr/>
          <p:nvPr/>
        </p:nvSpPr>
        <p:spPr>
          <a:xfrm>
            <a:off x="7182148" y="73399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81" name="Text 79"/>
          <p:cNvSpPr/>
          <p:nvPr/>
        </p:nvSpPr>
        <p:spPr>
          <a:xfrm>
            <a:off x="7448848" y="7277993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950" dirty="0"/>
          </a:p>
        </p:txBody>
      </p:sp>
      <p:sp>
        <p:nvSpPr>
          <p:cNvPr id="82" name="Shape 80"/>
          <p:cNvSpPr/>
          <p:nvPr/>
        </p:nvSpPr>
        <p:spPr>
          <a:xfrm>
            <a:off x="12166550" y="6349305"/>
            <a:ext cx="4978450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12480875" y="6568380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28</a:t>
            </a:r>
            <a:endParaRPr lang="en-US" sz="1950" dirty="0"/>
          </a:p>
        </p:txBody>
      </p:sp>
      <p:sp>
        <p:nvSpPr>
          <p:cNvPr id="84" name="Text 82"/>
          <p:cNvSpPr/>
          <p:nvPr/>
        </p:nvSpPr>
        <p:spPr>
          <a:xfrm>
            <a:off x="16614651" y="6620768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−2</a:t>
            </a:r>
            <a:endParaRPr lang="en-US" sz="1500" dirty="0"/>
          </a:p>
        </p:txBody>
      </p:sp>
      <p:sp>
        <p:nvSpPr>
          <p:cNvPr id="85" name="Shape 83"/>
          <p:cNvSpPr/>
          <p:nvPr/>
        </p:nvSpPr>
        <p:spPr>
          <a:xfrm>
            <a:off x="12480875" y="7011293"/>
            <a:ext cx="4349800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86" name="Shape 84"/>
          <p:cNvSpPr/>
          <p:nvPr/>
        </p:nvSpPr>
        <p:spPr>
          <a:xfrm>
            <a:off x="12480875" y="7011293"/>
            <a:ext cx="3479825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87" name="Shape 85"/>
          <p:cNvSpPr/>
          <p:nvPr/>
        </p:nvSpPr>
        <p:spPr>
          <a:xfrm>
            <a:off x="12480875" y="7011293"/>
            <a:ext cx="2609850" cy="114300"/>
          </a:xfrm>
          <a:prstGeom prst="roundRect">
            <a:avLst>
              <a:gd name="adj" fmla="val 50000"/>
            </a:avLst>
          </a:prstGeom>
          <a:solidFill>
            <a:srgbClr val="A8D6A0"/>
          </a:solidFill>
          <a:ln/>
        </p:spPr>
      </p:sp>
      <p:sp>
        <p:nvSpPr>
          <p:cNvPr id="88" name="Text 86"/>
          <p:cNvSpPr/>
          <p:nvPr/>
        </p:nvSpPr>
        <p:spPr>
          <a:xfrm>
            <a:off x="12480875" y="7311330"/>
            <a:ext cx="1939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</a:t>
            </a:r>
            <a:endParaRPr lang="en-US" sz="1650" dirty="0"/>
          </a:p>
        </p:txBody>
      </p:sp>
      <p:sp>
        <p:nvSpPr>
          <p:cNvPr id="89" name="Text 87"/>
          <p:cNvSpPr/>
          <p:nvPr/>
        </p:nvSpPr>
        <p:spPr>
          <a:xfrm>
            <a:off x="12693923" y="7339905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90" name="Text 88"/>
          <p:cNvSpPr/>
          <p:nvPr/>
        </p:nvSpPr>
        <p:spPr>
          <a:xfrm>
            <a:off x="12960623" y="7277993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950" dirty="0"/>
          </a:p>
        </p:txBody>
      </p:sp>
      <p:sp>
        <p:nvSpPr>
          <p:cNvPr id="91" name="Shape 89"/>
          <p:cNvSpPr/>
          <p:nvPr/>
        </p:nvSpPr>
        <p:spPr>
          <a:xfrm>
            <a:off x="1143000" y="8054280"/>
            <a:ext cx="4978375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457325" y="827335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43</a:t>
            </a:r>
            <a:endParaRPr lang="en-US" sz="1950" dirty="0"/>
          </a:p>
        </p:txBody>
      </p:sp>
      <p:sp>
        <p:nvSpPr>
          <p:cNvPr id="93" name="Text 91"/>
          <p:cNvSpPr/>
          <p:nvPr/>
        </p:nvSpPr>
        <p:spPr>
          <a:xfrm>
            <a:off x="5591026" y="8325743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−6</a:t>
            </a:r>
            <a:endParaRPr lang="en-US" sz="1500" dirty="0"/>
          </a:p>
        </p:txBody>
      </p:sp>
      <p:sp>
        <p:nvSpPr>
          <p:cNvPr id="94" name="Shape 92"/>
          <p:cNvSpPr/>
          <p:nvPr/>
        </p:nvSpPr>
        <p:spPr>
          <a:xfrm>
            <a:off x="1457325" y="8716268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95" name="Shape 93"/>
          <p:cNvSpPr/>
          <p:nvPr/>
        </p:nvSpPr>
        <p:spPr>
          <a:xfrm>
            <a:off x="1457325" y="8716268"/>
            <a:ext cx="3479750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96" name="Shape 94"/>
          <p:cNvSpPr/>
          <p:nvPr/>
        </p:nvSpPr>
        <p:spPr>
          <a:xfrm>
            <a:off x="1457325" y="8716268"/>
            <a:ext cx="869900" cy="114300"/>
          </a:xfrm>
          <a:prstGeom prst="roundRect">
            <a:avLst>
              <a:gd name="adj" fmla="val 50000"/>
            </a:avLst>
          </a:prstGeom>
          <a:solidFill>
            <a:srgbClr val="A8D6A0"/>
          </a:solidFill>
          <a:ln/>
        </p:spPr>
      </p:sp>
      <p:sp>
        <p:nvSpPr>
          <p:cNvPr id="97" name="Text 95"/>
          <p:cNvSpPr/>
          <p:nvPr/>
        </p:nvSpPr>
        <p:spPr>
          <a:xfrm>
            <a:off x="1457325" y="9016305"/>
            <a:ext cx="1939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</a:t>
            </a:r>
            <a:endParaRPr lang="en-US" sz="1650" dirty="0"/>
          </a:p>
        </p:txBody>
      </p:sp>
      <p:sp>
        <p:nvSpPr>
          <p:cNvPr id="98" name="Text 96"/>
          <p:cNvSpPr/>
          <p:nvPr/>
        </p:nvSpPr>
        <p:spPr>
          <a:xfrm>
            <a:off x="1670372" y="90448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99" name="Text 97"/>
          <p:cNvSpPr/>
          <p:nvPr/>
        </p:nvSpPr>
        <p:spPr>
          <a:xfrm>
            <a:off x="1937072" y="8982968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950" dirty="0"/>
          </a:p>
        </p:txBody>
      </p:sp>
      <p:sp>
        <p:nvSpPr>
          <p:cNvPr id="100" name="Shape 98"/>
          <p:cNvSpPr/>
          <p:nvPr/>
        </p:nvSpPr>
        <p:spPr>
          <a:xfrm>
            <a:off x="6654775" y="8054280"/>
            <a:ext cx="4978375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6969100" y="827335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49</a:t>
            </a:r>
            <a:endParaRPr lang="en-US" sz="1950" dirty="0"/>
          </a:p>
        </p:txBody>
      </p:sp>
      <p:sp>
        <p:nvSpPr>
          <p:cNvPr id="102" name="Text 100"/>
          <p:cNvSpPr/>
          <p:nvPr/>
        </p:nvSpPr>
        <p:spPr>
          <a:xfrm>
            <a:off x="11102801" y="8325743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−3</a:t>
            </a:r>
            <a:endParaRPr lang="en-US" sz="1500" dirty="0"/>
          </a:p>
        </p:txBody>
      </p:sp>
      <p:sp>
        <p:nvSpPr>
          <p:cNvPr id="103" name="Shape 101"/>
          <p:cNvSpPr/>
          <p:nvPr/>
        </p:nvSpPr>
        <p:spPr>
          <a:xfrm>
            <a:off x="6969100" y="8716268"/>
            <a:ext cx="4349725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104" name="Shape 102"/>
          <p:cNvSpPr/>
          <p:nvPr/>
        </p:nvSpPr>
        <p:spPr>
          <a:xfrm>
            <a:off x="6969100" y="8716268"/>
            <a:ext cx="3914701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105" name="Shape 103"/>
          <p:cNvSpPr/>
          <p:nvPr/>
        </p:nvSpPr>
        <p:spPr>
          <a:xfrm>
            <a:off x="6969100" y="8716268"/>
            <a:ext cx="2609776" cy="114300"/>
          </a:xfrm>
          <a:prstGeom prst="roundRect">
            <a:avLst>
              <a:gd name="adj" fmla="val 50000"/>
            </a:avLst>
          </a:prstGeom>
          <a:solidFill>
            <a:srgbClr val="A8D6A0"/>
          </a:solidFill>
          <a:ln/>
        </p:spPr>
      </p:sp>
      <p:sp>
        <p:nvSpPr>
          <p:cNvPr id="106" name="Text 104"/>
          <p:cNvSpPr/>
          <p:nvPr/>
        </p:nvSpPr>
        <p:spPr>
          <a:xfrm>
            <a:off x="6969100" y="9016305"/>
            <a:ext cx="1939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</a:t>
            </a:r>
            <a:endParaRPr lang="en-US" sz="1650" dirty="0"/>
          </a:p>
        </p:txBody>
      </p:sp>
      <p:sp>
        <p:nvSpPr>
          <p:cNvPr id="107" name="Text 105"/>
          <p:cNvSpPr/>
          <p:nvPr/>
        </p:nvSpPr>
        <p:spPr>
          <a:xfrm>
            <a:off x="7182148" y="90448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08" name="Text 106"/>
          <p:cNvSpPr/>
          <p:nvPr/>
        </p:nvSpPr>
        <p:spPr>
          <a:xfrm>
            <a:off x="7448848" y="8982968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950" dirty="0"/>
          </a:p>
        </p:txBody>
      </p:sp>
      <p:sp>
        <p:nvSpPr>
          <p:cNvPr id="109" name="Shape 107"/>
          <p:cNvSpPr/>
          <p:nvPr/>
        </p:nvSpPr>
        <p:spPr>
          <a:xfrm>
            <a:off x="12166550" y="8054280"/>
            <a:ext cx="4978450" cy="1438275"/>
          </a:xfrm>
          <a:prstGeom prst="roundRect">
            <a:avLst>
              <a:gd name="adj" fmla="val 15894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FFFF">
                <a:alpha val="14000"/>
              </a:srgbClr>
            </a:solidFill>
            <a:prstDash val="solid"/>
          </a:ln>
        </p:spPr>
      </p:sp>
      <p:sp>
        <p:nvSpPr>
          <p:cNvPr id="110" name="Text 108"/>
          <p:cNvSpPr/>
          <p:nvPr/>
        </p:nvSpPr>
        <p:spPr>
          <a:xfrm>
            <a:off x="12480875" y="8273355"/>
            <a:ext cx="12032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3F0E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38</a:t>
            </a:r>
            <a:endParaRPr lang="en-US" sz="1950" dirty="0"/>
          </a:p>
        </p:txBody>
      </p:sp>
      <p:sp>
        <p:nvSpPr>
          <p:cNvPr id="111" name="Text 109"/>
          <p:cNvSpPr/>
          <p:nvPr/>
        </p:nvSpPr>
        <p:spPr>
          <a:xfrm>
            <a:off x="16614651" y="8325743"/>
            <a:ext cx="292224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A8D6A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−1</a:t>
            </a:r>
            <a:endParaRPr lang="en-US" sz="1500" dirty="0"/>
          </a:p>
        </p:txBody>
      </p:sp>
      <p:sp>
        <p:nvSpPr>
          <p:cNvPr id="112" name="Shape 110"/>
          <p:cNvSpPr/>
          <p:nvPr/>
        </p:nvSpPr>
        <p:spPr>
          <a:xfrm>
            <a:off x="12480875" y="8716268"/>
            <a:ext cx="4349800" cy="114300"/>
          </a:xfrm>
          <a:prstGeom prst="roundRect">
            <a:avLst>
              <a:gd name="adj" fmla="val 50000"/>
            </a:avLst>
          </a:prstGeom>
          <a:solidFill>
            <a:srgbClr val="FFFFFF">
              <a:alpha val="14000"/>
            </a:srgbClr>
          </a:solidFill>
          <a:ln/>
        </p:spPr>
      </p:sp>
      <p:sp>
        <p:nvSpPr>
          <p:cNvPr id="113" name="Shape 111"/>
          <p:cNvSpPr/>
          <p:nvPr/>
        </p:nvSpPr>
        <p:spPr>
          <a:xfrm>
            <a:off x="12480875" y="8716268"/>
            <a:ext cx="3479825" cy="114300"/>
          </a:xfrm>
          <a:prstGeom prst="roundRect">
            <a:avLst>
              <a:gd name="adj" fmla="val 50000"/>
            </a:avLst>
          </a:prstGeom>
          <a:solidFill>
            <a:srgbClr val="F3F0E7">
              <a:alpha val="42000"/>
            </a:srgbClr>
          </a:solidFill>
          <a:ln/>
        </p:spPr>
      </p:sp>
      <p:sp>
        <p:nvSpPr>
          <p:cNvPr id="114" name="Shape 112"/>
          <p:cNvSpPr/>
          <p:nvPr/>
        </p:nvSpPr>
        <p:spPr>
          <a:xfrm>
            <a:off x="12480875" y="8716268"/>
            <a:ext cx="3044800" cy="114300"/>
          </a:xfrm>
          <a:prstGeom prst="roundRect">
            <a:avLst>
              <a:gd name="adj" fmla="val 50000"/>
            </a:avLst>
          </a:prstGeom>
          <a:solidFill>
            <a:srgbClr val="A8D6A0"/>
          </a:solidFill>
          <a:ln/>
        </p:spPr>
      </p:sp>
      <p:sp>
        <p:nvSpPr>
          <p:cNvPr id="115" name="Text 113"/>
          <p:cNvSpPr/>
          <p:nvPr/>
        </p:nvSpPr>
        <p:spPr>
          <a:xfrm>
            <a:off x="12480875" y="9016305"/>
            <a:ext cx="1939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dirty="0">
                <a:solidFill>
                  <a:srgbClr val="F3F0E7">
                    <a:alpha val="62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</a:t>
            </a:r>
            <a:endParaRPr lang="en-US" sz="1650" dirty="0"/>
          </a:p>
        </p:txBody>
      </p:sp>
      <p:sp>
        <p:nvSpPr>
          <p:cNvPr id="116" name="Text 114"/>
          <p:cNvSpPr/>
          <p:nvPr/>
        </p:nvSpPr>
        <p:spPr>
          <a:xfrm>
            <a:off x="12693923" y="9044880"/>
            <a:ext cx="2476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350" dirty="0">
                <a:solidFill>
                  <a:srgbClr val="F3F0E7">
                    <a:alpha val="40000"/>
                  </a:srgb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→</a:t>
            </a:r>
            <a:endParaRPr lang="en-US" sz="1350" dirty="0"/>
          </a:p>
        </p:txBody>
      </p:sp>
      <p:sp>
        <p:nvSpPr>
          <p:cNvPr id="117" name="Text 115"/>
          <p:cNvSpPr/>
          <p:nvPr/>
        </p:nvSpPr>
        <p:spPr>
          <a:xfrm>
            <a:off x="12960623" y="8982968"/>
            <a:ext cx="215429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1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FE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53728"/>
            <a:ext cx="7897661" cy="261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spc="270" kern="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DATAGRUNDLAG · 24 PATIENTER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762000" y="972815"/>
            <a:ext cx="7395083" cy="9581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7576"/>
              </a:lnSpc>
              <a:buNone/>
            </a:pPr>
            <a:r>
              <a:rPr lang="en-US" sz="31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Træthedsevaluering: subjektive parametre</a:t>
            </a:r>
            <a:endParaRPr lang="en-US" sz="3150" dirty="0"/>
          </a:p>
        </p:txBody>
      </p:sp>
      <p:sp>
        <p:nvSpPr>
          <p:cNvPr id="4" name="Text 2"/>
          <p:cNvSpPr/>
          <p:nvPr/>
        </p:nvSpPr>
        <p:spPr>
          <a:xfrm>
            <a:off x="8551292" y="495300"/>
            <a:ext cx="4768408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· Jeg bliver hurtigt træt og udmattet</a:t>
            </a:r>
            <a:endParaRPr lang="en-US" sz="1275" dirty="0"/>
          </a:p>
        </p:txBody>
      </p:sp>
      <p:sp>
        <p:nvSpPr>
          <p:cNvPr id="5" name="Text 3"/>
          <p:cNvSpPr/>
          <p:nvPr/>
        </p:nvSpPr>
        <p:spPr>
          <a:xfrm>
            <a:off x="13191009" y="495300"/>
            <a:ext cx="4768490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 · Jeg føler ikke jeg kan tænke klart</a:t>
            </a:r>
            <a:endParaRPr lang="en-US" sz="1275" dirty="0"/>
          </a:p>
        </p:txBody>
      </p:sp>
      <p:sp>
        <p:nvSpPr>
          <p:cNvPr id="6" name="Text 4"/>
          <p:cNvSpPr/>
          <p:nvPr/>
        </p:nvSpPr>
        <p:spPr>
          <a:xfrm>
            <a:off x="8551292" y="790054"/>
            <a:ext cx="4768408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 · Jeg foretager mig ikke særlig meget i løbet af dagen</a:t>
            </a:r>
            <a:endParaRPr lang="en-US" sz="1275" dirty="0"/>
          </a:p>
        </p:txBody>
      </p:sp>
      <p:sp>
        <p:nvSpPr>
          <p:cNvPr id="7" name="Text 5"/>
          <p:cNvSpPr/>
          <p:nvPr/>
        </p:nvSpPr>
        <p:spPr>
          <a:xfrm>
            <a:off x="13191009" y="790054"/>
            <a:ext cx="4768490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 · Jeg føler ikke jeg har lyst til at foretage mig noget</a:t>
            </a:r>
            <a:endParaRPr lang="en-US" sz="1275" dirty="0"/>
          </a:p>
        </p:txBody>
      </p:sp>
      <p:sp>
        <p:nvSpPr>
          <p:cNvPr id="8" name="Text 6"/>
          <p:cNvSpPr/>
          <p:nvPr/>
        </p:nvSpPr>
        <p:spPr>
          <a:xfrm>
            <a:off x="8551292" y="1084808"/>
            <a:ext cx="4768408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 · Jeg føler ikke at mit energiniveau er tilstrækkeligt</a:t>
            </a:r>
            <a:endParaRPr lang="en-US" sz="1275" dirty="0"/>
          </a:p>
        </p:txBody>
      </p:sp>
      <p:sp>
        <p:nvSpPr>
          <p:cNvPr id="9" name="Text 7"/>
          <p:cNvSpPr/>
          <p:nvPr/>
        </p:nvSpPr>
        <p:spPr>
          <a:xfrm>
            <a:off x="13191009" y="1084808"/>
            <a:ext cx="4768490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 · Jeg føler mig mentalt træt og udmattet</a:t>
            </a:r>
            <a:endParaRPr lang="en-US" sz="1275" dirty="0"/>
          </a:p>
        </p:txBody>
      </p:sp>
      <p:sp>
        <p:nvSpPr>
          <p:cNvPr id="10" name="Text 8"/>
          <p:cNvSpPr/>
          <p:nvPr/>
        </p:nvSpPr>
        <p:spPr>
          <a:xfrm>
            <a:off x="8551292" y="1379562"/>
            <a:ext cx="4768408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 · Jeg føler mig fysisk udmattet</a:t>
            </a:r>
            <a:endParaRPr lang="en-US" sz="1275" dirty="0"/>
          </a:p>
        </p:txBody>
      </p:sp>
      <p:sp>
        <p:nvSpPr>
          <p:cNvPr id="11" name="Text 9"/>
          <p:cNvSpPr/>
          <p:nvPr/>
        </p:nvSpPr>
        <p:spPr>
          <a:xfrm>
            <a:off x="13191009" y="1379562"/>
            <a:ext cx="4768490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 · Jeg har svært ved at koncentrere mig</a:t>
            </a:r>
            <a:endParaRPr lang="en-US" sz="1275" dirty="0"/>
          </a:p>
        </p:txBody>
      </p:sp>
      <p:sp>
        <p:nvSpPr>
          <p:cNvPr id="12" name="Text 10"/>
          <p:cNvSpPr/>
          <p:nvPr/>
        </p:nvSpPr>
        <p:spPr>
          <a:xfrm>
            <a:off x="8551292" y="1674316"/>
            <a:ext cx="4768408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 · Jeg har svært ved at sætte gøremål i gang</a:t>
            </a:r>
            <a:endParaRPr lang="en-US" sz="1275" dirty="0"/>
          </a:p>
        </p:txBody>
      </p:sp>
      <p:sp>
        <p:nvSpPr>
          <p:cNvPr id="13" name="Text 11"/>
          <p:cNvSpPr/>
          <p:nvPr/>
        </p:nvSpPr>
        <p:spPr>
          <a:xfrm>
            <a:off x="13191009" y="1674316"/>
            <a:ext cx="4768490" cy="2566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4750"/>
              </a:lnSpc>
              <a:buNone/>
            </a:pPr>
            <a:r>
              <a:rPr lang="en-US" sz="1275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Skala 1 (aldrig) – 6 (altid)</a:t>
            </a:r>
            <a:endParaRPr lang="en-US" sz="1275" dirty="0"/>
          </a:p>
        </p:txBody>
      </p:sp>
      <p:sp>
        <p:nvSpPr>
          <p:cNvPr id="14" name="Text 12"/>
          <p:cNvSpPr/>
          <p:nvPr/>
        </p:nvSpPr>
        <p:spPr>
          <a:xfrm>
            <a:off x="762000" y="2497782"/>
            <a:ext cx="2619375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spc="127" kern="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PATIENT</a:t>
            </a:r>
            <a:endParaRPr lang="en-US" sz="1275" dirty="0"/>
          </a:p>
        </p:txBody>
      </p:sp>
      <p:sp>
        <p:nvSpPr>
          <p:cNvPr id="15" name="Text 13"/>
          <p:cNvSpPr/>
          <p:nvPr/>
        </p:nvSpPr>
        <p:spPr>
          <a:xfrm>
            <a:off x="2837974" y="2421582"/>
            <a:ext cx="6716078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Baseline</a:t>
            </a:r>
            <a:endParaRPr lang="en-US" sz="1425" dirty="0"/>
          </a:p>
        </p:txBody>
      </p:sp>
      <p:sp>
        <p:nvSpPr>
          <p:cNvPr id="16" name="Text 14"/>
          <p:cNvSpPr/>
          <p:nvPr/>
        </p:nvSpPr>
        <p:spPr>
          <a:xfrm>
            <a:off x="9153049" y="2421582"/>
            <a:ext cx="6716078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Efter endt behandling</a:t>
            </a:r>
            <a:endParaRPr lang="en-US" sz="1425" dirty="0"/>
          </a:p>
        </p:txBody>
      </p:sp>
      <p:sp>
        <p:nvSpPr>
          <p:cNvPr id="17" name="Text 15"/>
          <p:cNvSpPr/>
          <p:nvPr/>
        </p:nvSpPr>
        <p:spPr>
          <a:xfrm>
            <a:off x="15685770" y="2497782"/>
            <a:ext cx="192786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275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762000" y="3021657"/>
            <a:ext cx="16764000" cy="14288"/>
          </a:xfrm>
          <a:prstGeom prst="rect">
            <a:avLst/>
          </a:prstGeom>
          <a:solidFill>
            <a:srgbClr val="C9BFAA"/>
          </a:solidFill>
          <a:ln/>
        </p:spPr>
      </p:sp>
      <p:sp>
        <p:nvSpPr>
          <p:cNvPr id="19" name="Text 17"/>
          <p:cNvSpPr/>
          <p:nvPr/>
        </p:nvSpPr>
        <p:spPr>
          <a:xfrm>
            <a:off x="3105150" y="2764482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3783509" y="2764482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461867" y="2764482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5140300" y="2764482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5818659" y="2764482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6497092" y="2764482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7175450" y="2764482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7853883" y="2764482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8532242" y="2764482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9420151" y="2764482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10098584" y="2764482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10776942" y="2764482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11455375" y="2764482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12133734" y="2764482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3" name="Text 31"/>
          <p:cNvSpPr/>
          <p:nvPr/>
        </p:nvSpPr>
        <p:spPr>
          <a:xfrm>
            <a:off x="12812167" y="2764482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4" name="Text 32"/>
          <p:cNvSpPr/>
          <p:nvPr/>
        </p:nvSpPr>
        <p:spPr>
          <a:xfrm>
            <a:off x="13490525" y="2764482"/>
            <a:ext cx="75463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14168958" y="2764482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</a:t>
            </a:r>
            <a:endParaRPr lang="en-US" sz="1350" dirty="0"/>
          </a:p>
        </p:txBody>
      </p:sp>
      <p:sp>
        <p:nvSpPr>
          <p:cNvPr id="36" name="Text 34"/>
          <p:cNvSpPr/>
          <p:nvPr/>
        </p:nvSpPr>
        <p:spPr>
          <a:xfrm>
            <a:off x="14847317" y="2764482"/>
            <a:ext cx="7545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</a:t>
            </a:r>
            <a:endParaRPr lang="en-US" sz="1350" dirty="0"/>
          </a:p>
        </p:txBody>
      </p:sp>
      <p:sp>
        <p:nvSpPr>
          <p:cNvPr id="37" name="Text 35"/>
          <p:cNvSpPr/>
          <p:nvPr/>
        </p:nvSpPr>
        <p:spPr>
          <a:xfrm>
            <a:off x="15735226" y="2764482"/>
            <a:ext cx="952500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før</a:t>
            </a:r>
            <a:endParaRPr lang="en-US" sz="1350" dirty="0"/>
          </a:p>
        </p:txBody>
      </p:sp>
      <p:sp>
        <p:nvSpPr>
          <p:cNvPr id="38" name="Text 36"/>
          <p:cNvSpPr/>
          <p:nvPr/>
        </p:nvSpPr>
        <p:spPr>
          <a:xfrm>
            <a:off x="16611526" y="2764482"/>
            <a:ext cx="952500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efter</a:t>
            </a:r>
            <a:endParaRPr lang="en-US" sz="1350" dirty="0"/>
          </a:p>
        </p:txBody>
      </p:sp>
      <p:sp>
        <p:nvSpPr>
          <p:cNvPr id="39" name="Shape 37"/>
          <p:cNvSpPr/>
          <p:nvPr/>
        </p:nvSpPr>
        <p:spPr>
          <a:xfrm>
            <a:off x="762000" y="3279725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40" name="Text 38"/>
          <p:cNvSpPr/>
          <p:nvPr/>
        </p:nvSpPr>
        <p:spPr>
          <a:xfrm>
            <a:off x="762000" y="3054995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40</a:t>
            </a:r>
            <a:endParaRPr lang="en-US" sz="1350" dirty="0"/>
          </a:p>
        </p:txBody>
      </p:sp>
      <p:sp>
        <p:nvSpPr>
          <p:cNvPr id="41" name="Text 39"/>
          <p:cNvSpPr/>
          <p:nvPr/>
        </p:nvSpPr>
        <p:spPr>
          <a:xfrm>
            <a:off x="3105150" y="305499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2" name="Text 40"/>
          <p:cNvSpPr/>
          <p:nvPr/>
        </p:nvSpPr>
        <p:spPr>
          <a:xfrm>
            <a:off x="3783509" y="305499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3" name="Text 41"/>
          <p:cNvSpPr/>
          <p:nvPr/>
        </p:nvSpPr>
        <p:spPr>
          <a:xfrm>
            <a:off x="4461867" y="305499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4" name="Text 42"/>
          <p:cNvSpPr/>
          <p:nvPr/>
        </p:nvSpPr>
        <p:spPr>
          <a:xfrm>
            <a:off x="5140300" y="305499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5" name="Text 43"/>
          <p:cNvSpPr/>
          <p:nvPr/>
        </p:nvSpPr>
        <p:spPr>
          <a:xfrm>
            <a:off x="5818659" y="305499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6" name="Text 44"/>
          <p:cNvSpPr/>
          <p:nvPr/>
        </p:nvSpPr>
        <p:spPr>
          <a:xfrm>
            <a:off x="6497092" y="305499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7" name="Text 45"/>
          <p:cNvSpPr/>
          <p:nvPr/>
        </p:nvSpPr>
        <p:spPr>
          <a:xfrm>
            <a:off x="7175450" y="305499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8" name="Text 46"/>
          <p:cNvSpPr/>
          <p:nvPr/>
        </p:nvSpPr>
        <p:spPr>
          <a:xfrm>
            <a:off x="7853883" y="305499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9" name="Text 47"/>
          <p:cNvSpPr/>
          <p:nvPr/>
        </p:nvSpPr>
        <p:spPr>
          <a:xfrm>
            <a:off x="8532242" y="305499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0" name="Text 48"/>
          <p:cNvSpPr/>
          <p:nvPr/>
        </p:nvSpPr>
        <p:spPr>
          <a:xfrm>
            <a:off x="9420151" y="305499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51" name="Text 49"/>
          <p:cNvSpPr/>
          <p:nvPr/>
        </p:nvSpPr>
        <p:spPr>
          <a:xfrm>
            <a:off x="10098584" y="305499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2" name="Text 50"/>
          <p:cNvSpPr/>
          <p:nvPr/>
        </p:nvSpPr>
        <p:spPr>
          <a:xfrm>
            <a:off x="10776942" y="305499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3" name="Text 51"/>
          <p:cNvSpPr/>
          <p:nvPr/>
        </p:nvSpPr>
        <p:spPr>
          <a:xfrm>
            <a:off x="11455375" y="305499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4" name="Text 52"/>
          <p:cNvSpPr/>
          <p:nvPr/>
        </p:nvSpPr>
        <p:spPr>
          <a:xfrm>
            <a:off x="12133734" y="305499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55" name="Text 53"/>
          <p:cNvSpPr/>
          <p:nvPr/>
        </p:nvSpPr>
        <p:spPr>
          <a:xfrm>
            <a:off x="12812167" y="305499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56" name="Text 54"/>
          <p:cNvSpPr/>
          <p:nvPr/>
        </p:nvSpPr>
        <p:spPr>
          <a:xfrm>
            <a:off x="13490525" y="305499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7" name="Text 55"/>
          <p:cNvSpPr/>
          <p:nvPr/>
        </p:nvSpPr>
        <p:spPr>
          <a:xfrm>
            <a:off x="14168958" y="305499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58" name="Text 56"/>
          <p:cNvSpPr/>
          <p:nvPr/>
        </p:nvSpPr>
        <p:spPr>
          <a:xfrm>
            <a:off x="14847317" y="305499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59" name="Text 57"/>
          <p:cNvSpPr/>
          <p:nvPr/>
        </p:nvSpPr>
        <p:spPr>
          <a:xfrm>
            <a:off x="15735226" y="3054995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4,78</a:t>
            </a:r>
            <a:endParaRPr lang="en-US" sz="1350" dirty="0"/>
          </a:p>
        </p:txBody>
      </p:sp>
      <p:sp>
        <p:nvSpPr>
          <p:cNvPr id="60" name="Text 58"/>
          <p:cNvSpPr/>
          <p:nvPr/>
        </p:nvSpPr>
        <p:spPr>
          <a:xfrm>
            <a:off x="16611526" y="3054995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2,44</a:t>
            </a:r>
            <a:endParaRPr lang="en-US" sz="1350" dirty="0"/>
          </a:p>
        </p:txBody>
      </p:sp>
      <p:sp>
        <p:nvSpPr>
          <p:cNvPr id="61" name="Shape 59"/>
          <p:cNvSpPr/>
          <p:nvPr/>
        </p:nvSpPr>
        <p:spPr>
          <a:xfrm>
            <a:off x="762000" y="3533031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62" name="Text 60"/>
          <p:cNvSpPr/>
          <p:nvPr/>
        </p:nvSpPr>
        <p:spPr>
          <a:xfrm>
            <a:off x="762000" y="3308300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46</a:t>
            </a:r>
            <a:endParaRPr lang="en-US" sz="1350" dirty="0"/>
          </a:p>
        </p:txBody>
      </p:sp>
      <p:sp>
        <p:nvSpPr>
          <p:cNvPr id="63" name="Text 61"/>
          <p:cNvSpPr/>
          <p:nvPr/>
        </p:nvSpPr>
        <p:spPr>
          <a:xfrm>
            <a:off x="3105150" y="330830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64" name="Text 62"/>
          <p:cNvSpPr/>
          <p:nvPr/>
        </p:nvSpPr>
        <p:spPr>
          <a:xfrm>
            <a:off x="3783509" y="330830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65" name="Text 63"/>
          <p:cNvSpPr/>
          <p:nvPr/>
        </p:nvSpPr>
        <p:spPr>
          <a:xfrm>
            <a:off x="4461867" y="330830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66" name="Text 64"/>
          <p:cNvSpPr/>
          <p:nvPr/>
        </p:nvSpPr>
        <p:spPr>
          <a:xfrm>
            <a:off x="5140300" y="330830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67" name="Text 65"/>
          <p:cNvSpPr/>
          <p:nvPr/>
        </p:nvSpPr>
        <p:spPr>
          <a:xfrm>
            <a:off x="5818659" y="330830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68" name="Text 66"/>
          <p:cNvSpPr/>
          <p:nvPr/>
        </p:nvSpPr>
        <p:spPr>
          <a:xfrm>
            <a:off x="6497092" y="330830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69" name="Text 67"/>
          <p:cNvSpPr/>
          <p:nvPr/>
        </p:nvSpPr>
        <p:spPr>
          <a:xfrm>
            <a:off x="7175450" y="330830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70" name="Text 68"/>
          <p:cNvSpPr/>
          <p:nvPr/>
        </p:nvSpPr>
        <p:spPr>
          <a:xfrm>
            <a:off x="7853883" y="330830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71" name="Text 69"/>
          <p:cNvSpPr/>
          <p:nvPr/>
        </p:nvSpPr>
        <p:spPr>
          <a:xfrm>
            <a:off x="8532242" y="330830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72" name="Text 70"/>
          <p:cNvSpPr/>
          <p:nvPr/>
        </p:nvSpPr>
        <p:spPr>
          <a:xfrm>
            <a:off x="9420151" y="330830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73" name="Text 71"/>
          <p:cNvSpPr/>
          <p:nvPr/>
        </p:nvSpPr>
        <p:spPr>
          <a:xfrm>
            <a:off x="10098584" y="330830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74" name="Text 72"/>
          <p:cNvSpPr/>
          <p:nvPr/>
        </p:nvSpPr>
        <p:spPr>
          <a:xfrm>
            <a:off x="10776942" y="330830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75" name="Text 73"/>
          <p:cNvSpPr/>
          <p:nvPr/>
        </p:nvSpPr>
        <p:spPr>
          <a:xfrm>
            <a:off x="11455375" y="330830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76" name="Text 74"/>
          <p:cNvSpPr/>
          <p:nvPr/>
        </p:nvSpPr>
        <p:spPr>
          <a:xfrm>
            <a:off x="12133734" y="330830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77" name="Text 75"/>
          <p:cNvSpPr/>
          <p:nvPr/>
        </p:nvSpPr>
        <p:spPr>
          <a:xfrm>
            <a:off x="12812167" y="330830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78" name="Text 76"/>
          <p:cNvSpPr/>
          <p:nvPr/>
        </p:nvSpPr>
        <p:spPr>
          <a:xfrm>
            <a:off x="13490525" y="330830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79" name="Text 77"/>
          <p:cNvSpPr/>
          <p:nvPr/>
        </p:nvSpPr>
        <p:spPr>
          <a:xfrm>
            <a:off x="14168958" y="330830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80" name="Text 78"/>
          <p:cNvSpPr/>
          <p:nvPr/>
        </p:nvSpPr>
        <p:spPr>
          <a:xfrm>
            <a:off x="14847317" y="330830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81" name="Text 79"/>
          <p:cNvSpPr/>
          <p:nvPr/>
        </p:nvSpPr>
        <p:spPr>
          <a:xfrm>
            <a:off x="15735226" y="3308300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4,11</a:t>
            </a:r>
            <a:endParaRPr lang="en-US" sz="1350" dirty="0"/>
          </a:p>
        </p:txBody>
      </p:sp>
      <p:sp>
        <p:nvSpPr>
          <p:cNvPr id="82" name="Text 80"/>
          <p:cNvSpPr/>
          <p:nvPr/>
        </p:nvSpPr>
        <p:spPr>
          <a:xfrm>
            <a:off x="16611526" y="3308300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2,00</a:t>
            </a:r>
            <a:endParaRPr lang="en-US" sz="1350" dirty="0"/>
          </a:p>
        </p:txBody>
      </p:sp>
      <p:sp>
        <p:nvSpPr>
          <p:cNvPr id="83" name="Shape 81"/>
          <p:cNvSpPr/>
          <p:nvPr/>
        </p:nvSpPr>
        <p:spPr>
          <a:xfrm>
            <a:off x="762000" y="3786336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84" name="Text 82"/>
          <p:cNvSpPr/>
          <p:nvPr/>
        </p:nvSpPr>
        <p:spPr>
          <a:xfrm>
            <a:off x="762000" y="3561606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47</a:t>
            </a:r>
            <a:endParaRPr lang="en-US" sz="1350" dirty="0"/>
          </a:p>
        </p:txBody>
      </p:sp>
      <p:sp>
        <p:nvSpPr>
          <p:cNvPr id="85" name="Text 83"/>
          <p:cNvSpPr/>
          <p:nvPr/>
        </p:nvSpPr>
        <p:spPr>
          <a:xfrm>
            <a:off x="3105150" y="356160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86" name="Text 84"/>
          <p:cNvSpPr/>
          <p:nvPr/>
        </p:nvSpPr>
        <p:spPr>
          <a:xfrm>
            <a:off x="3783509" y="356160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87" name="Text 85"/>
          <p:cNvSpPr/>
          <p:nvPr/>
        </p:nvSpPr>
        <p:spPr>
          <a:xfrm>
            <a:off x="4461867" y="3561606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88" name="Text 86"/>
          <p:cNvSpPr/>
          <p:nvPr/>
        </p:nvSpPr>
        <p:spPr>
          <a:xfrm>
            <a:off x="5140300" y="356160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89" name="Text 87"/>
          <p:cNvSpPr/>
          <p:nvPr/>
        </p:nvSpPr>
        <p:spPr>
          <a:xfrm>
            <a:off x="5818659" y="3561606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90" name="Text 88"/>
          <p:cNvSpPr/>
          <p:nvPr/>
        </p:nvSpPr>
        <p:spPr>
          <a:xfrm>
            <a:off x="6497092" y="356160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91" name="Text 89"/>
          <p:cNvSpPr/>
          <p:nvPr/>
        </p:nvSpPr>
        <p:spPr>
          <a:xfrm>
            <a:off x="7175450" y="3561606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92" name="Text 90"/>
          <p:cNvSpPr/>
          <p:nvPr/>
        </p:nvSpPr>
        <p:spPr>
          <a:xfrm>
            <a:off x="7853883" y="356160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93" name="Text 91"/>
          <p:cNvSpPr/>
          <p:nvPr/>
        </p:nvSpPr>
        <p:spPr>
          <a:xfrm>
            <a:off x="8532242" y="356160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94" name="Text 92"/>
          <p:cNvSpPr/>
          <p:nvPr/>
        </p:nvSpPr>
        <p:spPr>
          <a:xfrm>
            <a:off x="9420151" y="3561606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95" name="Text 93"/>
          <p:cNvSpPr/>
          <p:nvPr/>
        </p:nvSpPr>
        <p:spPr>
          <a:xfrm>
            <a:off x="10098584" y="356160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96" name="Text 94"/>
          <p:cNvSpPr/>
          <p:nvPr/>
        </p:nvSpPr>
        <p:spPr>
          <a:xfrm>
            <a:off x="10776942" y="3561606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97" name="Text 95"/>
          <p:cNvSpPr/>
          <p:nvPr/>
        </p:nvSpPr>
        <p:spPr>
          <a:xfrm>
            <a:off x="11455375" y="356160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98" name="Text 96"/>
          <p:cNvSpPr/>
          <p:nvPr/>
        </p:nvSpPr>
        <p:spPr>
          <a:xfrm>
            <a:off x="12133734" y="3561606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99" name="Text 97"/>
          <p:cNvSpPr/>
          <p:nvPr/>
        </p:nvSpPr>
        <p:spPr>
          <a:xfrm>
            <a:off x="12812167" y="356160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00" name="Text 98"/>
          <p:cNvSpPr/>
          <p:nvPr/>
        </p:nvSpPr>
        <p:spPr>
          <a:xfrm>
            <a:off x="13490525" y="3561606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01" name="Text 99"/>
          <p:cNvSpPr/>
          <p:nvPr/>
        </p:nvSpPr>
        <p:spPr>
          <a:xfrm>
            <a:off x="14168958" y="356160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02" name="Text 100"/>
          <p:cNvSpPr/>
          <p:nvPr/>
        </p:nvSpPr>
        <p:spPr>
          <a:xfrm>
            <a:off x="14847317" y="356160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03" name="Text 101"/>
          <p:cNvSpPr/>
          <p:nvPr/>
        </p:nvSpPr>
        <p:spPr>
          <a:xfrm>
            <a:off x="15735226" y="3561606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2,50</a:t>
            </a:r>
            <a:endParaRPr lang="en-US" sz="1350" dirty="0"/>
          </a:p>
        </p:txBody>
      </p:sp>
      <p:sp>
        <p:nvSpPr>
          <p:cNvPr id="104" name="Text 102"/>
          <p:cNvSpPr/>
          <p:nvPr/>
        </p:nvSpPr>
        <p:spPr>
          <a:xfrm>
            <a:off x="16611526" y="3561606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2,25</a:t>
            </a:r>
            <a:endParaRPr lang="en-US" sz="1350" dirty="0"/>
          </a:p>
        </p:txBody>
      </p:sp>
      <p:sp>
        <p:nvSpPr>
          <p:cNvPr id="105" name="Shape 103"/>
          <p:cNvSpPr/>
          <p:nvPr/>
        </p:nvSpPr>
        <p:spPr>
          <a:xfrm>
            <a:off x="762000" y="4039642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106" name="Text 104"/>
          <p:cNvSpPr/>
          <p:nvPr/>
        </p:nvSpPr>
        <p:spPr>
          <a:xfrm>
            <a:off x="762000" y="3814911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45</a:t>
            </a:r>
            <a:endParaRPr lang="en-US" sz="1350" dirty="0"/>
          </a:p>
        </p:txBody>
      </p:sp>
      <p:sp>
        <p:nvSpPr>
          <p:cNvPr id="107" name="Text 105"/>
          <p:cNvSpPr/>
          <p:nvPr/>
        </p:nvSpPr>
        <p:spPr>
          <a:xfrm>
            <a:off x="3105150" y="381491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5,50</a:t>
            </a:r>
            <a:endParaRPr lang="en-US" sz="1350" dirty="0"/>
          </a:p>
        </p:txBody>
      </p:sp>
      <p:sp>
        <p:nvSpPr>
          <p:cNvPr id="108" name="Text 106"/>
          <p:cNvSpPr/>
          <p:nvPr/>
        </p:nvSpPr>
        <p:spPr>
          <a:xfrm>
            <a:off x="3783509" y="381491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09" name="Text 107"/>
          <p:cNvSpPr/>
          <p:nvPr/>
        </p:nvSpPr>
        <p:spPr>
          <a:xfrm>
            <a:off x="4461867" y="381491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110" name="Text 108"/>
          <p:cNvSpPr/>
          <p:nvPr/>
        </p:nvSpPr>
        <p:spPr>
          <a:xfrm>
            <a:off x="5140300" y="381491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11" name="Text 109"/>
          <p:cNvSpPr/>
          <p:nvPr/>
        </p:nvSpPr>
        <p:spPr>
          <a:xfrm>
            <a:off x="5818659" y="381491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12" name="Text 110"/>
          <p:cNvSpPr/>
          <p:nvPr/>
        </p:nvSpPr>
        <p:spPr>
          <a:xfrm>
            <a:off x="6497092" y="381491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13" name="Text 111"/>
          <p:cNvSpPr/>
          <p:nvPr/>
        </p:nvSpPr>
        <p:spPr>
          <a:xfrm>
            <a:off x="7175450" y="381491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14" name="Text 112"/>
          <p:cNvSpPr/>
          <p:nvPr/>
        </p:nvSpPr>
        <p:spPr>
          <a:xfrm>
            <a:off x="7853883" y="381491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15" name="Text 113"/>
          <p:cNvSpPr/>
          <p:nvPr/>
        </p:nvSpPr>
        <p:spPr>
          <a:xfrm>
            <a:off x="8532242" y="381491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16" name="Text 114"/>
          <p:cNvSpPr/>
          <p:nvPr/>
        </p:nvSpPr>
        <p:spPr>
          <a:xfrm>
            <a:off x="9420151" y="381491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17" name="Text 115"/>
          <p:cNvSpPr/>
          <p:nvPr/>
        </p:nvSpPr>
        <p:spPr>
          <a:xfrm>
            <a:off x="10098584" y="381491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18" name="Text 116"/>
          <p:cNvSpPr/>
          <p:nvPr/>
        </p:nvSpPr>
        <p:spPr>
          <a:xfrm>
            <a:off x="10776942" y="381491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19" name="Text 117"/>
          <p:cNvSpPr/>
          <p:nvPr/>
        </p:nvSpPr>
        <p:spPr>
          <a:xfrm>
            <a:off x="11455375" y="381491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20" name="Text 118"/>
          <p:cNvSpPr/>
          <p:nvPr/>
        </p:nvSpPr>
        <p:spPr>
          <a:xfrm>
            <a:off x="12133734" y="381491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21" name="Text 119"/>
          <p:cNvSpPr/>
          <p:nvPr/>
        </p:nvSpPr>
        <p:spPr>
          <a:xfrm>
            <a:off x="12812167" y="381491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22" name="Text 120"/>
          <p:cNvSpPr/>
          <p:nvPr/>
        </p:nvSpPr>
        <p:spPr>
          <a:xfrm>
            <a:off x="13490525" y="381491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23" name="Text 121"/>
          <p:cNvSpPr/>
          <p:nvPr/>
        </p:nvSpPr>
        <p:spPr>
          <a:xfrm>
            <a:off x="14168958" y="381491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24" name="Text 122"/>
          <p:cNvSpPr/>
          <p:nvPr/>
        </p:nvSpPr>
        <p:spPr>
          <a:xfrm>
            <a:off x="14847317" y="381491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25" name="Text 123"/>
          <p:cNvSpPr/>
          <p:nvPr/>
        </p:nvSpPr>
        <p:spPr>
          <a:xfrm>
            <a:off x="15735226" y="3814911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4,21</a:t>
            </a:r>
            <a:endParaRPr lang="en-US" sz="1350" dirty="0"/>
          </a:p>
        </p:txBody>
      </p:sp>
      <p:sp>
        <p:nvSpPr>
          <p:cNvPr id="126" name="Text 124"/>
          <p:cNvSpPr/>
          <p:nvPr/>
        </p:nvSpPr>
        <p:spPr>
          <a:xfrm>
            <a:off x="16611526" y="3814911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2,00</a:t>
            </a:r>
            <a:endParaRPr lang="en-US" sz="1350" dirty="0"/>
          </a:p>
        </p:txBody>
      </p:sp>
      <p:sp>
        <p:nvSpPr>
          <p:cNvPr id="127" name="Shape 125"/>
          <p:cNvSpPr/>
          <p:nvPr/>
        </p:nvSpPr>
        <p:spPr>
          <a:xfrm>
            <a:off x="762000" y="4292947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128" name="Text 126"/>
          <p:cNvSpPr/>
          <p:nvPr/>
        </p:nvSpPr>
        <p:spPr>
          <a:xfrm>
            <a:off x="762000" y="4068217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25</a:t>
            </a:r>
            <a:endParaRPr lang="en-US" sz="1350" dirty="0"/>
          </a:p>
        </p:txBody>
      </p:sp>
      <p:sp>
        <p:nvSpPr>
          <p:cNvPr id="129" name="Text 127"/>
          <p:cNvSpPr/>
          <p:nvPr/>
        </p:nvSpPr>
        <p:spPr>
          <a:xfrm>
            <a:off x="3105150" y="406821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30" name="Text 128"/>
          <p:cNvSpPr/>
          <p:nvPr/>
        </p:nvSpPr>
        <p:spPr>
          <a:xfrm>
            <a:off x="3783509" y="406821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31" name="Text 129"/>
          <p:cNvSpPr/>
          <p:nvPr/>
        </p:nvSpPr>
        <p:spPr>
          <a:xfrm>
            <a:off x="4461867" y="4068217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32" name="Text 130"/>
          <p:cNvSpPr/>
          <p:nvPr/>
        </p:nvSpPr>
        <p:spPr>
          <a:xfrm>
            <a:off x="5140300" y="406821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33" name="Text 131"/>
          <p:cNvSpPr/>
          <p:nvPr/>
        </p:nvSpPr>
        <p:spPr>
          <a:xfrm>
            <a:off x="5818659" y="4068217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34" name="Text 132"/>
          <p:cNvSpPr/>
          <p:nvPr/>
        </p:nvSpPr>
        <p:spPr>
          <a:xfrm>
            <a:off x="6497092" y="406821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35" name="Text 133"/>
          <p:cNvSpPr/>
          <p:nvPr/>
        </p:nvSpPr>
        <p:spPr>
          <a:xfrm>
            <a:off x="7175450" y="4068217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36" name="Text 134"/>
          <p:cNvSpPr/>
          <p:nvPr/>
        </p:nvSpPr>
        <p:spPr>
          <a:xfrm>
            <a:off x="7853883" y="406821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137" name="Text 135"/>
          <p:cNvSpPr/>
          <p:nvPr/>
        </p:nvSpPr>
        <p:spPr>
          <a:xfrm>
            <a:off x="8532242" y="406821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38" name="Text 136"/>
          <p:cNvSpPr/>
          <p:nvPr/>
        </p:nvSpPr>
        <p:spPr>
          <a:xfrm>
            <a:off x="9420151" y="4068217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39" name="Text 137"/>
          <p:cNvSpPr/>
          <p:nvPr/>
        </p:nvSpPr>
        <p:spPr>
          <a:xfrm>
            <a:off x="10098584" y="406821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40" name="Text 138"/>
          <p:cNvSpPr/>
          <p:nvPr/>
        </p:nvSpPr>
        <p:spPr>
          <a:xfrm>
            <a:off x="10776942" y="4068217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41" name="Text 139"/>
          <p:cNvSpPr/>
          <p:nvPr/>
        </p:nvSpPr>
        <p:spPr>
          <a:xfrm>
            <a:off x="11455375" y="406821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42" name="Text 140"/>
          <p:cNvSpPr/>
          <p:nvPr/>
        </p:nvSpPr>
        <p:spPr>
          <a:xfrm>
            <a:off x="12133734" y="4068217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43" name="Text 141"/>
          <p:cNvSpPr/>
          <p:nvPr/>
        </p:nvSpPr>
        <p:spPr>
          <a:xfrm>
            <a:off x="12812167" y="406821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44" name="Text 142"/>
          <p:cNvSpPr/>
          <p:nvPr/>
        </p:nvSpPr>
        <p:spPr>
          <a:xfrm>
            <a:off x="13490525" y="4068217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45" name="Text 143"/>
          <p:cNvSpPr/>
          <p:nvPr/>
        </p:nvSpPr>
        <p:spPr>
          <a:xfrm>
            <a:off x="14168958" y="406821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46" name="Text 144"/>
          <p:cNvSpPr/>
          <p:nvPr/>
        </p:nvSpPr>
        <p:spPr>
          <a:xfrm>
            <a:off x="14847317" y="406821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47" name="Text 145"/>
          <p:cNvSpPr/>
          <p:nvPr/>
        </p:nvSpPr>
        <p:spPr>
          <a:xfrm>
            <a:off x="15735226" y="4068217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4,44</a:t>
            </a:r>
            <a:endParaRPr lang="en-US" sz="1350" dirty="0"/>
          </a:p>
        </p:txBody>
      </p:sp>
      <p:sp>
        <p:nvSpPr>
          <p:cNvPr id="148" name="Text 146"/>
          <p:cNvSpPr/>
          <p:nvPr/>
        </p:nvSpPr>
        <p:spPr>
          <a:xfrm>
            <a:off x="16611526" y="4068217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4,11</a:t>
            </a:r>
            <a:endParaRPr lang="en-US" sz="1350" dirty="0"/>
          </a:p>
        </p:txBody>
      </p:sp>
      <p:sp>
        <p:nvSpPr>
          <p:cNvPr id="149" name="Shape 147"/>
          <p:cNvSpPr/>
          <p:nvPr/>
        </p:nvSpPr>
        <p:spPr>
          <a:xfrm>
            <a:off x="762000" y="4546253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150" name="Text 148"/>
          <p:cNvSpPr/>
          <p:nvPr/>
        </p:nvSpPr>
        <p:spPr>
          <a:xfrm>
            <a:off x="762000" y="4321522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18</a:t>
            </a:r>
            <a:endParaRPr lang="en-US" sz="1350" dirty="0"/>
          </a:p>
        </p:txBody>
      </p:sp>
      <p:sp>
        <p:nvSpPr>
          <p:cNvPr id="151" name="Text 149"/>
          <p:cNvSpPr/>
          <p:nvPr/>
        </p:nvSpPr>
        <p:spPr>
          <a:xfrm>
            <a:off x="3105150" y="432152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52" name="Text 150"/>
          <p:cNvSpPr/>
          <p:nvPr/>
        </p:nvSpPr>
        <p:spPr>
          <a:xfrm>
            <a:off x="3783509" y="432152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53" name="Text 151"/>
          <p:cNvSpPr/>
          <p:nvPr/>
        </p:nvSpPr>
        <p:spPr>
          <a:xfrm>
            <a:off x="4461867" y="4321522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54" name="Text 152"/>
          <p:cNvSpPr/>
          <p:nvPr/>
        </p:nvSpPr>
        <p:spPr>
          <a:xfrm>
            <a:off x="5140300" y="432152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155" name="Text 153"/>
          <p:cNvSpPr/>
          <p:nvPr/>
        </p:nvSpPr>
        <p:spPr>
          <a:xfrm>
            <a:off x="5818659" y="4321522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156" name="Text 154"/>
          <p:cNvSpPr/>
          <p:nvPr/>
        </p:nvSpPr>
        <p:spPr>
          <a:xfrm>
            <a:off x="6497092" y="432152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57" name="Text 155"/>
          <p:cNvSpPr/>
          <p:nvPr/>
        </p:nvSpPr>
        <p:spPr>
          <a:xfrm>
            <a:off x="7175450" y="4321522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58" name="Text 156"/>
          <p:cNvSpPr/>
          <p:nvPr/>
        </p:nvSpPr>
        <p:spPr>
          <a:xfrm>
            <a:off x="7853883" y="432152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59" name="Text 157"/>
          <p:cNvSpPr/>
          <p:nvPr/>
        </p:nvSpPr>
        <p:spPr>
          <a:xfrm>
            <a:off x="8532242" y="432152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60" name="Text 158"/>
          <p:cNvSpPr/>
          <p:nvPr/>
        </p:nvSpPr>
        <p:spPr>
          <a:xfrm>
            <a:off x="9420151" y="4321522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61" name="Text 159"/>
          <p:cNvSpPr/>
          <p:nvPr/>
        </p:nvSpPr>
        <p:spPr>
          <a:xfrm>
            <a:off x="10098584" y="432152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62" name="Text 160"/>
          <p:cNvSpPr/>
          <p:nvPr/>
        </p:nvSpPr>
        <p:spPr>
          <a:xfrm>
            <a:off x="10776942" y="4321522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63" name="Text 161"/>
          <p:cNvSpPr/>
          <p:nvPr/>
        </p:nvSpPr>
        <p:spPr>
          <a:xfrm>
            <a:off x="11455375" y="432152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2,50</a:t>
            </a:r>
            <a:endParaRPr lang="en-US" sz="1350" dirty="0"/>
          </a:p>
        </p:txBody>
      </p:sp>
      <p:sp>
        <p:nvSpPr>
          <p:cNvPr id="164" name="Text 162"/>
          <p:cNvSpPr/>
          <p:nvPr/>
        </p:nvSpPr>
        <p:spPr>
          <a:xfrm>
            <a:off x="12133734" y="4321522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65" name="Text 163"/>
          <p:cNvSpPr/>
          <p:nvPr/>
        </p:nvSpPr>
        <p:spPr>
          <a:xfrm>
            <a:off x="12812167" y="432152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66" name="Text 164"/>
          <p:cNvSpPr/>
          <p:nvPr/>
        </p:nvSpPr>
        <p:spPr>
          <a:xfrm>
            <a:off x="13490525" y="4321522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67" name="Text 165"/>
          <p:cNvSpPr/>
          <p:nvPr/>
        </p:nvSpPr>
        <p:spPr>
          <a:xfrm>
            <a:off x="14168958" y="432152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168" name="Text 166"/>
          <p:cNvSpPr/>
          <p:nvPr/>
        </p:nvSpPr>
        <p:spPr>
          <a:xfrm>
            <a:off x="14847317" y="432152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69" name="Text 167"/>
          <p:cNvSpPr/>
          <p:nvPr/>
        </p:nvSpPr>
        <p:spPr>
          <a:xfrm>
            <a:off x="15735226" y="4321522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4,00</a:t>
            </a:r>
            <a:endParaRPr lang="en-US" sz="1350" dirty="0"/>
          </a:p>
        </p:txBody>
      </p:sp>
      <p:sp>
        <p:nvSpPr>
          <p:cNvPr id="170" name="Text 168"/>
          <p:cNvSpPr/>
          <p:nvPr/>
        </p:nvSpPr>
        <p:spPr>
          <a:xfrm>
            <a:off x="16611526" y="4321522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3,22</a:t>
            </a:r>
            <a:endParaRPr lang="en-US" sz="1350" dirty="0"/>
          </a:p>
        </p:txBody>
      </p:sp>
      <p:sp>
        <p:nvSpPr>
          <p:cNvPr id="171" name="Shape 169"/>
          <p:cNvSpPr/>
          <p:nvPr/>
        </p:nvSpPr>
        <p:spPr>
          <a:xfrm>
            <a:off x="762000" y="4799558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172" name="Text 170"/>
          <p:cNvSpPr/>
          <p:nvPr/>
        </p:nvSpPr>
        <p:spPr>
          <a:xfrm>
            <a:off x="762000" y="4574828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20</a:t>
            </a:r>
            <a:endParaRPr lang="en-US" sz="1350" dirty="0"/>
          </a:p>
        </p:txBody>
      </p:sp>
      <p:sp>
        <p:nvSpPr>
          <p:cNvPr id="173" name="Text 171"/>
          <p:cNvSpPr/>
          <p:nvPr/>
        </p:nvSpPr>
        <p:spPr>
          <a:xfrm>
            <a:off x="3105150" y="457482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74" name="Text 172"/>
          <p:cNvSpPr/>
          <p:nvPr/>
        </p:nvSpPr>
        <p:spPr>
          <a:xfrm>
            <a:off x="3783509" y="457482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75" name="Text 173"/>
          <p:cNvSpPr/>
          <p:nvPr/>
        </p:nvSpPr>
        <p:spPr>
          <a:xfrm>
            <a:off x="4461867" y="4574828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76" name="Text 174"/>
          <p:cNvSpPr/>
          <p:nvPr/>
        </p:nvSpPr>
        <p:spPr>
          <a:xfrm>
            <a:off x="5140300" y="457482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77" name="Text 175"/>
          <p:cNvSpPr/>
          <p:nvPr/>
        </p:nvSpPr>
        <p:spPr>
          <a:xfrm>
            <a:off x="5818659" y="4574828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78" name="Text 176"/>
          <p:cNvSpPr/>
          <p:nvPr/>
        </p:nvSpPr>
        <p:spPr>
          <a:xfrm>
            <a:off x="6497092" y="457482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79" name="Text 177"/>
          <p:cNvSpPr/>
          <p:nvPr/>
        </p:nvSpPr>
        <p:spPr>
          <a:xfrm>
            <a:off x="7175450" y="4574828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80" name="Text 178"/>
          <p:cNvSpPr/>
          <p:nvPr/>
        </p:nvSpPr>
        <p:spPr>
          <a:xfrm>
            <a:off x="7853883" y="457482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81" name="Text 179"/>
          <p:cNvSpPr/>
          <p:nvPr/>
        </p:nvSpPr>
        <p:spPr>
          <a:xfrm>
            <a:off x="8532242" y="457482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182" name="Text 180"/>
          <p:cNvSpPr/>
          <p:nvPr/>
        </p:nvSpPr>
        <p:spPr>
          <a:xfrm>
            <a:off x="9420151" y="4574828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83" name="Text 181"/>
          <p:cNvSpPr/>
          <p:nvPr/>
        </p:nvSpPr>
        <p:spPr>
          <a:xfrm>
            <a:off x="10098584" y="457482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84" name="Text 182"/>
          <p:cNvSpPr/>
          <p:nvPr/>
        </p:nvSpPr>
        <p:spPr>
          <a:xfrm>
            <a:off x="10776942" y="4574828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185" name="Text 183"/>
          <p:cNvSpPr/>
          <p:nvPr/>
        </p:nvSpPr>
        <p:spPr>
          <a:xfrm>
            <a:off x="11455375" y="457482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86" name="Text 184"/>
          <p:cNvSpPr/>
          <p:nvPr/>
        </p:nvSpPr>
        <p:spPr>
          <a:xfrm>
            <a:off x="12133734" y="4574828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87" name="Text 185"/>
          <p:cNvSpPr/>
          <p:nvPr/>
        </p:nvSpPr>
        <p:spPr>
          <a:xfrm>
            <a:off x="12812167" y="457482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88" name="Text 186"/>
          <p:cNvSpPr/>
          <p:nvPr/>
        </p:nvSpPr>
        <p:spPr>
          <a:xfrm>
            <a:off x="13490525" y="4574828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189" name="Text 187"/>
          <p:cNvSpPr/>
          <p:nvPr/>
        </p:nvSpPr>
        <p:spPr>
          <a:xfrm>
            <a:off x="14168958" y="457482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90" name="Text 188"/>
          <p:cNvSpPr/>
          <p:nvPr/>
        </p:nvSpPr>
        <p:spPr>
          <a:xfrm>
            <a:off x="14847317" y="457482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91" name="Text 189"/>
          <p:cNvSpPr/>
          <p:nvPr/>
        </p:nvSpPr>
        <p:spPr>
          <a:xfrm>
            <a:off x="15735226" y="4574828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4,00</a:t>
            </a:r>
            <a:endParaRPr lang="en-US" sz="1350" dirty="0"/>
          </a:p>
        </p:txBody>
      </p:sp>
      <p:sp>
        <p:nvSpPr>
          <p:cNvPr id="192" name="Text 190"/>
          <p:cNvSpPr/>
          <p:nvPr/>
        </p:nvSpPr>
        <p:spPr>
          <a:xfrm>
            <a:off x="16611526" y="4574828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2,67</a:t>
            </a:r>
            <a:endParaRPr lang="en-US" sz="1350" dirty="0"/>
          </a:p>
        </p:txBody>
      </p:sp>
      <p:sp>
        <p:nvSpPr>
          <p:cNvPr id="193" name="Shape 191"/>
          <p:cNvSpPr/>
          <p:nvPr/>
        </p:nvSpPr>
        <p:spPr>
          <a:xfrm>
            <a:off x="762000" y="5052864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194" name="Text 192"/>
          <p:cNvSpPr/>
          <p:nvPr/>
        </p:nvSpPr>
        <p:spPr>
          <a:xfrm>
            <a:off x="762000" y="4828133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55</a:t>
            </a:r>
            <a:endParaRPr lang="en-US" sz="1350" dirty="0"/>
          </a:p>
        </p:txBody>
      </p:sp>
      <p:sp>
        <p:nvSpPr>
          <p:cNvPr id="195" name="Text 193"/>
          <p:cNvSpPr/>
          <p:nvPr/>
        </p:nvSpPr>
        <p:spPr>
          <a:xfrm>
            <a:off x="3105150" y="482813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96" name="Text 194"/>
          <p:cNvSpPr/>
          <p:nvPr/>
        </p:nvSpPr>
        <p:spPr>
          <a:xfrm>
            <a:off x="3783509" y="482813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197" name="Text 195"/>
          <p:cNvSpPr/>
          <p:nvPr/>
        </p:nvSpPr>
        <p:spPr>
          <a:xfrm>
            <a:off x="4461867" y="4828133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198" name="Text 196"/>
          <p:cNvSpPr/>
          <p:nvPr/>
        </p:nvSpPr>
        <p:spPr>
          <a:xfrm>
            <a:off x="5140300" y="482813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199" name="Text 197"/>
          <p:cNvSpPr/>
          <p:nvPr/>
        </p:nvSpPr>
        <p:spPr>
          <a:xfrm>
            <a:off x="5818659" y="4828133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00" name="Text 198"/>
          <p:cNvSpPr/>
          <p:nvPr/>
        </p:nvSpPr>
        <p:spPr>
          <a:xfrm>
            <a:off x="6497092" y="482813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01" name="Text 199"/>
          <p:cNvSpPr/>
          <p:nvPr/>
        </p:nvSpPr>
        <p:spPr>
          <a:xfrm>
            <a:off x="7175450" y="4828133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02" name="Text 200"/>
          <p:cNvSpPr/>
          <p:nvPr/>
        </p:nvSpPr>
        <p:spPr>
          <a:xfrm>
            <a:off x="7853883" y="482813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03" name="Text 201"/>
          <p:cNvSpPr/>
          <p:nvPr/>
        </p:nvSpPr>
        <p:spPr>
          <a:xfrm>
            <a:off x="8532242" y="482813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04" name="Text 202"/>
          <p:cNvSpPr/>
          <p:nvPr/>
        </p:nvSpPr>
        <p:spPr>
          <a:xfrm>
            <a:off x="9420151" y="4828133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05" name="Text 203"/>
          <p:cNvSpPr/>
          <p:nvPr/>
        </p:nvSpPr>
        <p:spPr>
          <a:xfrm>
            <a:off x="10098584" y="482813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06" name="Text 204"/>
          <p:cNvSpPr/>
          <p:nvPr/>
        </p:nvSpPr>
        <p:spPr>
          <a:xfrm>
            <a:off x="10776942" y="4828133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07" name="Text 205"/>
          <p:cNvSpPr/>
          <p:nvPr/>
        </p:nvSpPr>
        <p:spPr>
          <a:xfrm>
            <a:off x="11455375" y="482813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08" name="Text 206"/>
          <p:cNvSpPr/>
          <p:nvPr/>
        </p:nvSpPr>
        <p:spPr>
          <a:xfrm>
            <a:off x="12133734" y="4828133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09" name="Text 207"/>
          <p:cNvSpPr/>
          <p:nvPr/>
        </p:nvSpPr>
        <p:spPr>
          <a:xfrm>
            <a:off x="12812167" y="482813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10" name="Text 208"/>
          <p:cNvSpPr/>
          <p:nvPr/>
        </p:nvSpPr>
        <p:spPr>
          <a:xfrm>
            <a:off x="13490525" y="4828133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11" name="Text 209"/>
          <p:cNvSpPr/>
          <p:nvPr/>
        </p:nvSpPr>
        <p:spPr>
          <a:xfrm>
            <a:off x="14168958" y="482813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12" name="Text 210"/>
          <p:cNvSpPr/>
          <p:nvPr/>
        </p:nvSpPr>
        <p:spPr>
          <a:xfrm>
            <a:off x="14847317" y="482813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13" name="Text 211"/>
          <p:cNvSpPr/>
          <p:nvPr/>
        </p:nvSpPr>
        <p:spPr>
          <a:xfrm>
            <a:off x="15735226" y="4828133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214" name="Text 212"/>
          <p:cNvSpPr/>
          <p:nvPr/>
        </p:nvSpPr>
        <p:spPr>
          <a:xfrm>
            <a:off x="16611526" y="4828133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1,75</a:t>
            </a:r>
            <a:endParaRPr lang="en-US" sz="1350" dirty="0"/>
          </a:p>
        </p:txBody>
      </p:sp>
      <p:sp>
        <p:nvSpPr>
          <p:cNvPr id="215" name="Shape 213"/>
          <p:cNvSpPr/>
          <p:nvPr/>
        </p:nvSpPr>
        <p:spPr>
          <a:xfrm>
            <a:off x="762000" y="5306169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216" name="Text 214"/>
          <p:cNvSpPr/>
          <p:nvPr/>
        </p:nvSpPr>
        <p:spPr>
          <a:xfrm>
            <a:off x="762000" y="5081439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31</a:t>
            </a:r>
            <a:endParaRPr lang="en-US" sz="1350" dirty="0"/>
          </a:p>
        </p:txBody>
      </p:sp>
      <p:sp>
        <p:nvSpPr>
          <p:cNvPr id="217" name="Text 215"/>
          <p:cNvSpPr/>
          <p:nvPr/>
        </p:nvSpPr>
        <p:spPr>
          <a:xfrm>
            <a:off x="3105150" y="508143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18" name="Text 216"/>
          <p:cNvSpPr/>
          <p:nvPr/>
        </p:nvSpPr>
        <p:spPr>
          <a:xfrm>
            <a:off x="3783509" y="508143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19" name="Text 217"/>
          <p:cNvSpPr/>
          <p:nvPr/>
        </p:nvSpPr>
        <p:spPr>
          <a:xfrm>
            <a:off x="4461867" y="5081439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20" name="Text 218"/>
          <p:cNvSpPr/>
          <p:nvPr/>
        </p:nvSpPr>
        <p:spPr>
          <a:xfrm>
            <a:off x="5140300" y="508143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21" name="Text 219"/>
          <p:cNvSpPr/>
          <p:nvPr/>
        </p:nvSpPr>
        <p:spPr>
          <a:xfrm>
            <a:off x="5818659" y="5081439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22" name="Text 220"/>
          <p:cNvSpPr/>
          <p:nvPr/>
        </p:nvSpPr>
        <p:spPr>
          <a:xfrm>
            <a:off x="6497092" y="508143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23" name="Text 221"/>
          <p:cNvSpPr/>
          <p:nvPr/>
        </p:nvSpPr>
        <p:spPr>
          <a:xfrm>
            <a:off x="7175450" y="5081439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24" name="Text 222"/>
          <p:cNvSpPr/>
          <p:nvPr/>
        </p:nvSpPr>
        <p:spPr>
          <a:xfrm>
            <a:off x="7853883" y="508143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25" name="Text 223"/>
          <p:cNvSpPr/>
          <p:nvPr/>
        </p:nvSpPr>
        <p:spPr>
          <a:xfrm>
            <a:off x="8532242" y="508143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26" name="Text 224"/>
          <p:cNvSpPr/>
          <p:nvPr/>
        </p:nvSpPr>
        <p:spPr>
          <a:xfrm>
            <a:off x="9420151" y="5081439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27" name="Text 225"/>
          <p:cNvSpPr/>
          <p:nvPr/>
        </p:nvSpPr>
        <p:spPr>
          <a:xfrm>
            <a:off x="10098584" y="508143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28" name="Text 226"/>
          <p:cNvSpPr/>
          <p:nvPr/>
        </p:nvSpPr>
        <p:spPr>
          <a:xfrm>
            <a:off x="10776942" y="5081439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29" name="Text 227"/>
          <p:cNvSpPr/>
          <p:nvPr/>
        </p:nvSpPr>
        <p:spPr>
          <a:xfrm>
            <a:off x="11455375" y="508143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30" name="Text 228"/>
          <p:cNvSpPr/>
          <p:nvPr/>
        </p:nvSpPr>
        <p:spPr>
          <a:xfrm>
            <a:off x="12133734" y="5081439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31" name="Text 229"/>
          <p:cNvSpPr/>
          <p:nvPr/>
        </p:nvSpPr>
        <p:spPr>
          <a:xfrm>
            <a:off x="12812167" y="508143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32" name="Text 230"/>
          <p:cNvSpPr/>
          <p:nvPr/>
        </p:nvSpPr>
        <p:spPr>
          <a:xfrm>
            <a:off x="13490525" y="5081439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33" name="Text 231"/>
          <p:cNvSpPr/>
          <p:nvPr/>
        </p:nvSpPr>
        <p:spPr>
          <a:xfrm>
            <a:off x="14168958" y="508143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34" name="Text 232"/>
          <p:cNvSpPr/>
          <p:nvPr/>
        </p:nvSpPr>
        <p:spPr>
          <a:xfrm>
            <a:off x="14847317" y="508143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35" name="Text 233"/>
          <p:cNvSpPr/>
          <p:nvPr/>
        </p:nvSpPr>
        <p:spPr>
          <a:xfrm>
            <a:off x="15735226" y="5081439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4,33</a:t>
            </a:r>
            <a:endParaRPr lang="en-US" sz="1350" dirty="0"/>
          </a:p>
        </p:txBody>
      </p:sp>
      <p:sp>
        <p:nvSpPr>
          <p:cNvPr id="236" name="Text 234"/>
          <p:cNvSpPr/>
          <p:nvPr/>
        </p:nvSpPr>
        <p:spPr>
          <a:xfrm>
            <a:off x="16611526" y="5081439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1,33</a:t>
            </a:r>
            <a:endParaRPr lang="en-US" sz="1350" dirty="0"/>
          </a:p>
        </p:txBody>
      </p:sp>
      <p:sp>
        <p:nvSpPr>
          <p:cNvPr id="237" name="Shape 235"/>
          <p:cNvSpPr/>
          <p:nvPr/>
        </p:nvSpPr>
        <p:spPr>
          <a:xfrm>
            <a:off x="762000" y="5559475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238" name="Text 236"/>
          <p:cNvSpPr/>
          <p:nvPr/>
        </p:nvSpPr>
        <p:spPr>
          <a:xfrm>
            <a:off x="762000" y="5334744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18</a:t>
            </a:r>
            <a:endParaRPr lang="en-US" sz="1350" dirty="0"/>
          </a:p>
        </p:txBody>
      </p:sp>
      <p:sp>
        <p:nvSpPr>
          <p:cNvPr id="239" name="Text 237"/>
          <p:cNvSpPr/>
          <p:nvPr/>
        </p:nvSpPr>
        <p:spPr>
          <a:xfrm>
            <a:off x="3105150" y="533474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0" name="Text 238"/>
          <p:cNvSpPr/>
          <p:nvPr/>
        </p:nvSpPr>
        <p:spPr>
          <a:xfrm>
            <a:off x="3783509" y="533474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1" name="Text 239"/>
          <p:cNvSpPr/>
          <p:nvPr/>
        </p:nvSpPr>
        <p:spPr>
          <a:xfrm>
            <a:off x="4461867" y="5334744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42" name="Text 240"/>
          <p:cNvSpPr/>
          <p:nvPr/>
        </p:nvSpPr>
        <p:spPr>
          <a:xfrm>
            <a:off x="5140300" y="533474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3" name="Text 241"/>
          <p:cNvSpPr/>
          <p:nvPr/>
        </p:nvSpPr>
        <p:spPr>
          <a:xfrm>
            <a:off x="5818659" y="5334744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44" name="Text 242"/>
          <p:cNvSpPr/>
          <p:nvPr/>
        </p:nvSpPr>
        <p:spPr>
          <a:xfrm>
            <a:off x="6497092" y="533474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5" name="Text 243"/>
          <p:cNvSpPr/>
          <p:nvPr/>
        </p:nvSpPr>
        <p:spPr>
          <a:xfrm>
            <a:off x="7175450" y="5334744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46" name="Text 244"/>
          <p:cNvSpPr/>
          <p:nvPr/>
        </p:nvSpPr>
        <p:spPr>
          <a:xfrm>
            <a:off x="7853883" y="533474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7" name="Text 245"/>
          <p:cNvSpPr/>
          <p:nvPr/>
        </p:nvSpPr>
        <p:spPr>
          <a:xfrm>
            <a:off x="8532242" y="533474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48" name="Text 246"/>
          <p:cNvSpPr/>
          <p:nvPr/>
        </p:nvSpPr>
        <p:spPr>
          <a:xfrm>
            <a:off x="9420151" y="5334744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49" name="Text 247"/>
          <p:cNvSpPr/>
          <p:nvPr/>
        </p:nvSpPr>
        <p:spPr>
          <a:xfrm>
            <a:off x="10098584" y="533474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50" name="Text 248"/>
          <p:cNvSpPr/>
          <p:nvPr/>
        </p:nvSpPr>
        <p:spPr>
          <a:xfrm>
            <a:off x="10776942" y="5334744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51" name="Text 249"/>
          <p:cNvSpPr/>
          <p:nvPr/>
        </p:nvSpPr>
        <p:spPr>
          <a:xfrm>
            <a:off x="11455375" y="533474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52" name="Text 250"/>
          <p:cNvSpPr/>
          <p:nvPr/>
        </p:nvSpPr>
        <p:spPr>
          <a:xfrm>
            <a:off x="12133734" y="5334744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53" name="Text 251"/>
          <p:cNvSpPr/>
          <p:nvPr/>
        </p:nvSpPr>
        <p:spPr>
          <a:xfrm>
            <a:off x="12812167" y="533474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54" name="Text 252"/>
          <p:cNvSpPr/>
          <p:nvPr/>
        </p:nvSpPr>
        <p:spPr>
          <a:xfrm>
            <a:off x="13490525" y="5334744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55" name="Text 253"/>
          <p:cNvSpPr/>
          <p:nvPr/>
        </p:nvSpPr>
        <p:spPr>
          <a:xfrm>
            <a:off x="14168958" y="533474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56" name="Text 254"/>
          <p:cNvSpPr/>
          <p:nvPr/>
        </p:nvSpPr>
        <p:spPr>
          <a:xfrm>
            <a:off x="14847317" y="533474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57" name="Text 255"/>
          <p:cNvSpPr/>
          <p:nvPr/>
        </p:nvSpPr>
        <p:spPr>
          <a:xfrm>
            <a:off x="15735226" y="5334744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4,89</a:t>
            </a:r>
            <a:endParaRPr lang="en-US" sz="1350" dirty="0"/>
          </a:p>
        </p:txBody>
      </p:sp>
      <p:sp>
        <p:nvSpPr>
          <p:cNvPr id="258" name="Text 256"/>
          <p:cNvSpPr/>
          <p:nvPr/>
        </p:nvSpPr>
        <p:spPr>
          <a:xfrm>
            <a:off x="16611526" y="5334744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1,22</a:t>
            </a:r>
            <a:endParaRPr lang="en-US" sz="1350" dirty="0"/>
          </a:p>
        </p:txBody>
      </p:sp>
      <p:sp>
        <p:nvSpPr>
          <p:cNvPr id="259" name="Shape 257"/>
          <p:cNvSpPr/>
          <p:nvPr/>
        </p:nvSpPr>
        <p:spPr>
          <a:xfrm>
            <a:off x="762000" y="5812780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260" name="Text 258"/>
          <p:cNvSpPr/>
          <p:nvPr/>
        </p:nvSpPr>
        <p:spPr>
          <a:xfrm>
            <a:off x="762000" y="5588050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52</a:t>
            </a:r>
            <a:endParaRPr lang="en-US" sz="1350" dirty="0"/>
          </a:p>
        </p:txBody>
      </p:sp>
      <p:sp>
        <p:nvSpPr>
          <p:cNvPr id="261" name="Text 259"/>
          <p:cNvSpPr/>
          <p:nvPr/>
        </p:nvSpPr>
        <p:spPr>
          <a:xfrm>
            <a:off x="3105150" y="558805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62" name="Text 260"/>
          <p:cNvSpPr/>
          <p:nvPr/>
        </p:nvSpPr>
        <p:spPr>
          <a:xfrm>
            <a:off x="3783509" y="558805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63" name="Text 261"/>
          <p:cNvSpPr/>
          <p:nvPr/>
        </p:nvSpPr>
        <p:spPr>
          <a:xfrm>
            <a:off x="4461867" y="558805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64" name="Text 262"/>
          <p:cNvSpPr/>
          <p:nvPr/>
        </p:nvSpPr>
        <p:spPr>
          <a:xfrm>
            <a:off x="5140300" y="558805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65" name="Text 263"/>
          <p:cNvSpPr/>
          <p:nvPr/>
        </p:nvSpPr>
        <p:spPr>
          <a:xfrm>
            <a:off x="5818659" y="558805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66" name="Text 264"/>
          <p:cNvSpPr/>
          <p:nvPr/>
        </p:nvSpPr>
        <p:spPr>
          <a:xfrm>
            <a:off x="6497092" y="558805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67" name="Text 265"/>
          <p:cNvSpPr/>
          <p:nvPr/>
        </p:nvSpPr>
        <p:spPr>
          <a:xfrm>
            <a:off x="7175450" y="558805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68" name="Text 266"/>
          <p:cNvSpPr/>
          <p:nvPr/>
        </p:nvSpPr>
        <p:spPr>
          <a:xfrm>
            <a:off x="7853883" y="558805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69" name="Text 267"/>
          <p:cNvSpPr/>
          <p:nvPr/>
        </p:nvSpPr>
        <p:spPr>
          <a:xfrm>
            <a:off x="8532242" y="558805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70" name="Text 268"/>
          <p:cNvSpPr/>
          <p:nvPr/>
        </p:nvSpPr>
        <p:spPr>
          <a:xfrm>
            <a:off x="9420151" y="558805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71" name="Text 269"/>
          <p:cNvSpPr/>
          <p:nvPr/>
        </p:nvSpPr>
        <p:spPr>
          <a:xfrm>
            <a:off x="10098584" y="558805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72" name="Text 270"/>
          <p:cNvSpPr/>
          <p:nvPr/>
        </p:nvSpPr>
        <p:spPr>
          <a:xfrm>
            <a:off x="10776942" y="558805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73" name="Text 271"/>
          <p:cNvSpPr/>
          <p:nvPr/>
        </p:nvSpPr>
        <p:spPr>
          <a:xfrm>
            <a:off x="11455375" y="558805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74" name="Text 272"/>
          <p:cNvSpPr/>
          <p:nvPr/>
        </p:nvSpPr>
        <p:spPr>
          <a:xfrm>
            <a:off x="12133734" y="558805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75" name="Text 273"/>
          <p:cNvSpPr/>
          <p:nvPr/>
        </p:nvSpPr>
        <p:spPr>
          <a:xfrm>
            <a:off x="12812167" y="558805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76" name="Text 274"/>
          <p:cNvSpPr/>
          <p:nvPr/>
        </p:nvSpPr>
        <p:spPr>
          <a:xfrm>
            <a:off x="13490525" y="558805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77" name="Text 275"/>
          <p:cNvSpPr/>
          <p:nvPr/>
        </p:nvSpPr>
        <p:spPr>
          <a:xfrm>
            <a:off x="14168958" y="558805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78" name="Text 276"/>
          <p:cNvSpPr/>
          <p:nvPr/>
        </p:nvSpPr>
        <p:spPr>
          <a:xfrm>
            <a:off x="14847317" y="558805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279" name="Text 277"/>
          <p:cNvSpPr/>
          <p:nvPr/>
        </p:nvSpPr>
        <p:spPr>
          <a:xfrm>
            <a:off x="15735226" y="5588050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3,25</a:t>
            </a:r>
            <a:endParaRPr lang="en-US" sz="1350" dirty="0"/>
          </a:p>
        </p:txBody>
      </p:sp>
      <p:sp>
        <p:nvSpPr>
          <p:cNvPr id="280" name="Text 278"/>
          <p:cNvSpPr/>
          <p:nvPr/>
        </p:nvSpPr>
        <p:spPr>
          <a:xfrm>
            <a:off x="16611526" y="5588050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1,00</a:t>
            </a:r>
            <a:endParaRPr lang="en-US" sz="1350" dirty="0"/>
          </a:p>
        </p:txBody>
      </p:sp>
      <p:sp>
        <p:nvSpPr>
          <p:cNvPr id="281" name="Shape 279"/>
          <p:cNvSpPr/>
          <p:nvPr/>
        </p:nvSpPr>
        <p:spPr>
          <a:xfrm>
            <a:off x="762000" y="6066086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282" name="Text 280"/>
          <p:cNvSpPr/>
          <p:nvPr/>
        </p:nvSpPr>
        <p:spPr>
          <a:xfrm>
            <a:off x="762000" y="5841355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51</a:t>
            </a:r>
            <a:endParaRPr lang="en-US" sz="1350" dirty="0"/>
          </a:p>
        </p:txBody>
      </p:sp>
      <p:sp>
        <p:nvSpPr>
          <p:cNvPr id="283" name="Text 281"/>
          <p:cNvSpPr/>
          <p:nvPr/>
        </p:nvSpPr>
        <p:spPr>
          <a:xfrm>
            <a:off x="3105150" y="584135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84" name="Text 282"/>
          <p:cNvSpPr/>
          <p:nvPr/>
        </p:nvSpPr>
        <p:spPr>
          <a:xfrm>
            <a:off x="3783509" y="584135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85" name="Text 283"/>
          <p:cNvSpPr/>
          <p:nvPr/>
        </p:nvSpPr>
        <p:spPr>
          <a:xfrm>
            <a:off x="4461867" y="584135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86" name="Text 284"/>
          <p:cNvSpPr/>
          <p:nvPr/>
        </p:nvSpPr>
        <p:spPr>
          <a:xfrm>
            <a:off x="5140300" y="584135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87" name="Text 285"/>
          <p:cNvSpPr/>
          <p:nvPr/>
        </p:nvSpPr>
        <p:spPr>
          <a:xfrm>
            <a:off x="5818659" y="584135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88" name="Text 286"/>
          <p:cNvSpPr/>
          <p:nvPr/>
        </p:nvSpPr>
        <p:spPr>
          <a:xfrm>
            <a:off x="6497092" y="584135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89" name="Text 287"/>
          <p:cNvSpPr/>
          <p:nvPr/>
        </p:nvSpPr>
        <p:spPr>
          <a:xfrm>
            <a:off x="7175450" y="584135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90" name="Text 288"/>
          <p:cNvSpPr/>
          <p:nvPr/>
        </p:nvSpPr>
        <p:spPr>
          <a:xfrm>
            <a:off x="7853883" y="584135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291" name="Text 289"/>
          <p:cNvSpPr/>
          <p:nvPr/>
        </p:nvSpPr>
        <p:spPr>
          <a:xfrm>
            <a:off x="8532242" y="584135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92" name="Text 290"/>
          <p:cNvSpPr/>
          <p:nvPr/>
        </p:nvSpPr>
        <p:spPr>
          <a:xfrm>
            <a:off x="9420151" y="584135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93" name="Text 291"/>
          <p:cNvSpPr/>
          <p:nvPr/>
        </p:nvSpPr>
        <p:spPr>
          <a:xfrm>
            <a:off x="10098584" y="584135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294" name="Text 292"/>
          <p:cNvSpPr/>
          <p:nvPr/>
        </p:nvSpPr>
        <p:spPr>
          <a:xfrm>
            <a:off x="10776942" y="584135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95" name="Text 293"/>
          <p:cNvSpPr/>
          <p:nvPr/>
        </p:nvSpPr>
        <p:spPr>
          <a:xfrm>
            <a:off x="11455375" y="584135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96" name="Text 294"/>
          <p:cNvSpPr/>
          <p:nvPr/>
        </p:nvSpPr>
        <p:spPr>
          <a:xfrm>
            <a:off x="12133734" y="584135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297" name="Text 295"/>
          <p:cNvSpPr/>
          <p:nvPr/>
        </p:nvSpPr>
        <p:spPr>
          <a:xfrm>
            <a:off x="12812167" y="584135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298" name="Text 296"/>
          <p:cNvSpPr/>
          <p:nvPr/>
        </p:nvSpPr>
        <p:spPr>
          <a:xfrm>
            <a:off x="13490525" y="584135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299" name="Text 297"/>
          <p:cNvSpPr/>
          <p:nvPr/>
        </p:nvSpPr>
        <p:spPr>
          <a:xfrm>
            <a:off x="14168958" y="584135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00" name="Text 298"/>
          <p:cNvSpPr/>
          <p:nvPr/>
        </p:nvSpPr>
        <p:spPr>
          <a:xfrm>
            <a:off x="14847317" y="584135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01" name="Text 299"/>
          <p:cNvSpPr/>
          <p:nvPr/>
        </p:nvSpPr>
        <p:spPr>
          <a:xfrm>
            <a:off x="15735226" y="5841355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4,67</a:t>
            </a:r>
            <a:endParaRPr lang="en-US" sz="1350" dirty="0"/>
          </a:p>
        </p:txBody>
      </p:sp>
      <p:sp>
        <p:nvSpPr>
          <p:cNvPr id="302" name="Text 300"/>
          <p:cNvSpPr/>
          <p:nvPr/>
        </p:nvSpPr>
        <p:spPr>
          <a:xfrm>
            <a:off x="16611526" y="5841355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4,00</a:t>
            </a:r>
            <a:endParaRPr lang="en-US" sz="1350" dirty="0"/>
          </a:p>
        </p:txBody>
      </p:sp>
      <p:sp>
        <p:nvSpPr>
          <p:cNvPr id="303" name="Shape 301"/>
          <p:cNvSpPr/>
          <p:nvPr/>
        </p:nvSpPr>
        <p:spPr>
          <a:xfrm>
            <a:off x="762000" y="6319391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304" name="Text 302"/>
          <p:cNvSpPr/>
          <p:nvPr/>
        </p:nvSpPr>
        <p:spPr>
          <a:xfrm>
            <a:off x="762000" y="6094661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54</a:t>
            </a:r>
            <a:endParaRPr lang="en-US" sz="1350" dirty="0"/>
          </a:p>
        </p:txBody>
      </p:sp>
      <p:sp>
        <p:nvSpPr>
          <p:cNvPr id="305" name="Text 303"/>
          <p:cNvSpPr/>
          <p:nvPr/>
        </p:nvSpPr>
        <p:spPr>
          <a:xfrm>
            <a:off x="3105150" y="609466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06" name="Text 304"/>
          <p:cNvSpPr/>
          <p:nvPr/>
        </p:nvSpPr>
        <p:spPr>
          <a:xfrm>
            <a:off x="3783509" y="609466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07" name="Text 305"/>
          <p:cNvSpPr/>
          <p:nvPr/>
        </p:nvSpPr>
        <p:spPr>
          <a:xfrm>
            <a:off x="4461867" y="609466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08" name="Text 306"/>
          <p:cNvSpPr/>
          <p:nvPr/>
        </p:nvSpPr>
        <p:spPr>
          <a:xfrm>
            <a:off x="5140300" y="609466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09" name="Text 307"/>
          <p:cNvSpPr/>
          <p:nvPr/>
        </p:nvSpPr>
        <p:spPr>
          <a:xfrm>
            <a:off x="5818659" y="609466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10" name="Text 308"/>
          <p:cNvSpPr/>
          <p:nvPr/>
        </p:nvSpPr>
        <p:spPr>
          <a:xfrm>
            <a:off x="6497092" y="609466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11" name="Text 309"/>
          <p:cNvSpPr/>
          <p:nvPr/>
        </p:nvSpPr>
        <p:spPr>
          <a:xfrm>
            <a:off x="7175450" y="609466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12" name="Text 310"/>
          <p:cNvSpPr/>
          <p:nvPr/>
        </p:nvSpPr>
        <p:spPr>
          <a:xfrm>
            <a:off x="7853883" y="609466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13" name="Text 311"/>
          <p:cNvSpPr/>
          <p:nvPr/>
        </p:nvSpPr>
        <p:spPr>
          <a:xfrm>
            <a:off x="8532242" y="609466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14" name="Text 312"/>
          <p:cNvSpPr/>
          <p:nvPr/>
        </p:nvSpPr>
        <p:spPr>
          <a:xfrm>
            <a:off x="9420151" y="609466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15" name="Text 313"/>
          <p:cNvSpPr/>
          <p:nvPr/>
        </p:nvSpPr>
        <p:spPr>
          <a:xfrm>
            <a:off x="10098584" y="609466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16" name="Text 314"/>
          <p:cNvSpPr/>
          <p:nvPr/>
        </p:nvSpPr>
        <p:spPr>
          <a:xfrm>
            <a:off x="10776942" y="609466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17" name="Text 315"/>
          <p:cNvSpPr/>
          <p:nvPr/>
        </p:nvSpPr>
        <p:spPr>
          <a:xfrm>
            <a:off x="11455375" y="609466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18" name="Text 316"/>
          <p:cNvSpPr/>
          <p:nvPr/>
        </p:nvSpPr>
        <p:spPr>
          <a:xfrm>
            <a:off x="12133734" y="609466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19" name="Text 317"/>
          <p:cNvSpPr/>
          <p:nvPr/>
        </p:nvSpPr>
        <p:spPr>
          <a:xfrm>
            <a:off x="12812167" y="609466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20" name="Text 318"/>
          <p:cNvSpPr/>
          <p:nvPr/>
        </p:nvSpPr>
        <p:spPr>
          <a:xfrm>
            <a:off x="13490525" y="609466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21" name="Text 319"/>
          <p:cNvSpPr/>
          <p:nvPr/>
        </p:nvSpPr>
        <p:spPr>
          <a:xfrm>
            <a:off x="14168958" y="609466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22" name="Text 320"/>
          <p:cNvSpPr/>
          <p:nvPr/>
        </p:nvSpPr>
        <p:spPr>
          <a:xfrm>
            <a:off x="14847317" y="609466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23" name="Text 321"/>
          <p:cNvSpPr/>
          <p:nvPr/>
        </p:nvSpPr>
        <p:spPr>
          <a:xfrm>
            <a:off x="15735226" y="6094661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5,22</a:t>
            </a:r>
            <a:endParaRPr lang="en-US" sz="1350" dirty="0"/>
          </a:p>
        </p:txBody>
      </p:sp>
      <p:sp>
        <p:nvSpPr>
          <p:cNvPr id="324" name="Text 322"/>
          <p:cNvSpPr/>
          <p:nvPr/>
        </p:nvSpPr>
        <p:spPr>
          <a:xfrm>
            <a:off x="16611526" y="6094661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2,22</a:t>
            </a:r>
            <a:endParaRPr lang="en-US" sz="1350" dirty="0"/>
          </a:p>
        </p:txBody>
      </p:sp>
      <p:sp>
        <p:nvSpPr>
          <p:cNvPr id="325" name="Shape 323"/>
          <p:cNvSpPr/>
          <p:nvPr/>
        </p:nvSpPr>
        <p:spPr>
          <a:xfrm>
            <a:off x="762000" y="6572696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326" name="Text 324"/>
          <p:cNvSpPr/>
          <p:nvPr/>
        </p:nvSpPr>
        <p:spPr>
          <a:xfrm>
            <a:off x="762000" y="6347966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28</a:t>
            </a:r>
            <a:endParaRPr lang="en-US" sz="1350" dirty="0"/>
          </a:p>
        </p:txBody>
      </p:sp>
      <p:sp>
        <p:nvSpPr>
          <p:cNvPr id="327" name="Text 325"/>
          <p:cNvSpPr/>
          <p:nvPr/>
        </p:nvSpPr>
        <p:spPr>
          <a:xfrm>
            <a:off x="3105150" y="634796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28" name="Text 326"/>
          <p:cNvSpPr/>
          <p:nvPr/>
        </p:nvSpPr>
        <p:spPr>
          <a:xfrm>
            <a:off x="3783509" y="634796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29" name="Text 327"/>
          <p:cNvSpPr/>
          <p:nvPr/>
        </p:nvSpPr>
        <p:spPr>
          <a:xfrm>
            <a:off x="4461867" y="6347966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30" name="Text 328"/>
          <p:cNvSpPr/>
          <p:nvPr/>
        </p:nvSpPr>
        <p:spPr>
          <a:xfrm>
            <a:off x="5140300" y="634796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31" name="Text 329"/>
          <p:cNvSpPr/>
          <p:nvPr/>
        </p:nvSpPr>
        <p:spPr>
          <a:xfrm>
            <a:off x="5818659" y="6347966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32" name="Text 330"/>
          <p:cNvSpPr/>
          <p:nvPr/>
        </p:nvSpPr>
        <p:spPr>
          <a:xfrm>
            <a:off x="6497092" y="634796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33" name="Text 331"/>
          <p:cNvSpPr/>
          <p:nvPr/>
        </p:nvSpPr>
        <p:spPr>
          <a:xfrm>
            <a:off x="7175450" y="6347966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34" name="Text 332"/>
          <p:cNvSpPr/>
          <p:nvPr/>
        </p:nvSpPr>
        <p:spPr>
          <a:xfrm>
            <a:off x="7853883" y="634796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35" name="Text 333"/>
          <p:cNvSpPr/>
          <p:nvPr/>
        </p:nvSpPr>
        <p:spPr>
          <a:xfrm>
            <a:off x="8532242" y="634796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36" name="Text 334"/>
          <p:cNvSpPr/>
          <p:nvPr/>
        </p:nvSpPr>
        <p:spPr>
          <a:xfrm>
            <a:off x="9420151" y="6347966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37" name="Text 335"/>
          <p:cNvSpPr/>
          <p:nvPr/>
        </p:nvSpPr>
        <p:spPr>
          <a:xfrm>
            <a:off x="10098584" y="634796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38" name="Text 336"/>
          <p:cNvSpPr/>
          <p:nvPr/>
        </p:nvSpPr>
        <p:spPr>
          <a:xfrm>
            <a:off x="10776942" y="6347966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39" name="Text 337"/>
          <p:cNvSpPr/>
          <p:nvPr/>
        </p:nvSpPr>
        <p:spPr>
          <a:xfrm>
            <a:off x="11455375" y="634796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40" name="Text 338"/>
          <p:cNvSpPr/>
          <p:nvPr/>
        </p:nvSpPr>
        <p:spPr>
          <a:xfrm>
            <a:off x="12133734" y="6347966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41" name="Text 339"/>
          <p:cNvSpPr/>
          <p:nvPr/>
        </p:nvSpPr>
        <p:spPr>
          <a:xfrm>
            <a:off x="12812167" y="634796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42" name="Text 340"/>
          <p:cNvSpPr/>
          <p:nvPr/>
        </p:nvSpPr>
        <p:spPr>
          <a:xfrm>
            <a:off x="13490525" y="6347966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43" name="Text 341"/>
          <p:cNvSpPr/>
          <p:nvPr/>
        </p:nvSpPr>
        <p:spPr>
          <a:xfrm>
            <a:off x="14168958" y="634796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44" name="Text 342"/>
          <p:cNvSpPr/>
          <p:nvPr/>
        </p:nvSpPr>
        <p:spPr>
          <a:xfrm>
            <a:off x="14847317" y="6347966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45" name="Text 343"/>
          <p:cNvSpPr/>
          <p:nvPr/>
        </p:nvSpPr>
        <p:spPr>
          <a:xfrm>
            <a:off x="15735226" y="6347966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4,25</a:t>
            </a:r>
            <a:endParaRPr lang="en-US" sz="1350" dirty="0"/>
          </a:p>
        </p:txBody>
      </p:sp>
      <p:sp>
        <p:nvSpPr>
          <p:cNvPr id="346" name="Text 344"/>
          <p:cNvSpPr/>
          <p:nvPr/>
        </p:nvSpPr>
        <p:spPr>
          <a:xfrm>
            <a:off x="16611526" y="6347966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3,63</a:t>
            </a:r>
            <a:endParaRPr lang="en-US" sz="1350" dirty="0"/>
          </a:p>
        </p:txBody>
      </p:sp>
      <p:sp>
        <p:nvSpPr>
          <p:cNvPr id="347" name="Shape 345"/>
          <p:cNvSpPr/>
          <p:nvPr/>
        </p:nvSpPr>
        <p:spPr>
          <a:xfrm>
            <a:off x="762000" y="6826002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348" name="Text 346"/>
          <p:cNvSpPr/>
          <p:nvPr/>
        </p:nvSpPr>
        <p:spPr>
          <a:xfrm>
            <a:off x="762000" y="6601271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21</a:t>
            </a:r>
            <a:endParaRPr lang="en-US" sz="1350" dirty="0"/>
          </a:p>
        </p:txBody>
      </p:sp>
      <p:sp>
        <p:nvSpPr>
          <p:cNvPr id="349" name="Text 347"/>
          <p:cNvSpPr/>
          <p:nvPr/>
        </p:nvSpPr>
        <p:spPr>
          <a:xfrm>
            <a:off x="3105150" y="660127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50" name="Text 348"/>
          <p:cNvSpPr/>
          <p:nvPr/>
        </p:nvSpPr>
        <p:spPr>
          <a:xfrm>
            <a:off x="3783509" y="660127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51" name="Text 349"/>
          <p:cNvSpPr/>
          <p:nvPr/>
        </p:nvSpPr>
        <p:spPr>
          <a:xfrm>
            <a:off x="4461867" y="660127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52" name="Text 350"/>
          <p:cNvSpPr/>
          <p:nvPr/>
        </p:nvSpPr>
        <p:spPr>
          <a:xfrm>
            <a:off x="5140300" y="660127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53" name="Text 351"/>
          <p:cNvSpPr/>
          <p:nvPr/>
        </p:nvSpPr>
        <p:spPr>
          <a:xfrm>
            <a:off x="5818659" y="660127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54" name="Text 352"/>
          <p:cNvSpPr/>
          <p:nvPr/>
        </p:nvSpPr>
        <p:spPr>
          <a:xfrm>
            <a:off x="6497092" y="660127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55" name="Text 353"/>
          <p:cNvSpPr/>
          <p:nvPr/>
        </p:nvSpPr>
        <p:spPr>
          <a:xfrm>
            <a:off x="7175450" y="660127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56" name="Text 354"/>
          <p:cNvSpPr/>
          <p:nvPr/>
        </p:nvSpPr>
        <p:spPr>
          <a:xfrm>
            <a:off x="7853883" y="660127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57" name="Text 355"/>
          <p:cNvSpPr/>
          <p:nvPr/>
        </p:nvSpPr>
        <p:spPr>
          <a:xfrm>
            <a:off x="8532242" y="660127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58" name="Text 356"/>
          <p:cNvSpPr/>
          <p:nvPr/>
        </p:nvSpPr>
        <p:spPr>
          <a:xfrm>
            <a:off x="9420151" y="660127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59" name="Text 357"/>
          <p:cNvSpPr/>
          <p:nvPr/>
        </p:nvSpPr>
        <p:spPr>
          <a:xfrm>
            <a:off x="10098584" y="660127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60" name="Text 358"/>
          <p:cNvSpPr/>
          <p:nvPr/>
        </p:nvSpPr>
        <p:spPr>
          <a:xfrm>
            <a:off x="10776942" y="660127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61" name="Text 359"/>
          <p:cNvSpPr/>
          <p:nvPr/>
        </p:nvSpPr>
        <p:spPr>
          <a:xfrm>
            <a:off x="11455375" y="660127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62" name="Text 360"/>
          <p:cNvSpPr/>
          <p:nvPr/>
        </p:nvSpPr>
        <p:spPr>
          <a:xfrm>
            <a:off x="12133734" y="660127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63" name="Text 361"/>
          <p:cNvSpPr/>
          <p:nvPr/>
        </p:nvSpPr>
        <p:spPr>
          <a:xfrm>
            <a:off x="12812167" y="660127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64" name="Text 362"/>
          <p:cNvSpPr/>
          <p:nvPr/>
        </p:nvSpPr>
        <p:spPr>
          <a:xfrm>
            <a:off x="13490525" y="660127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65" name="Text 363"/>
          <p:cNvSpPr/>
          <p:nvPr/>
        </p:nvSpPr>
        <p:spPr>
          <a:xfrm>
            <a:off x="14168958" y="660127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66" name="Text 364"/>
          <p:cNvSpPr/>
          <p:nvPr/>
        </p:nvSpPr>
        <p:spPr>
          <a:xfrm>
            <a:off x="14847317" y="660127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67" name="Text 365"/>
          <p:cNvSpPr/>
          <p:nvPr/>
        </p:nvSpPr>
        <p:spPr>
          <a:xfrm>
            <a:off x="15735226" y="6601271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4,89</a:t>
            </a:r>
            <a:endParaRPr lang="en-US" sz="1350" dirty="0"/>
          </a:p>
        </p:txBody>
      </p:sp>
      <p:sp>
        <p:nvSpPr>
          <p:cNvPr id="368" name="Text 366"/>
          <p:cNvSpPr/>
          <p:nvPr/>
        </p:nvSpPr>
        <p:spPr>
          <a:xfrm>
            <a:off x="16611526" y="6601271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1,78</a:t>
            </a:r>
            <a:endParaRPr lang="en-US" sz="1350" dirty="0"/>
          </a:p>
        </p:txBody>
      </p:sp>
      <p:sp>
        <p:nvSpPr>
          <p:cNvPr id="369" name="Shape 367"/>
          <p:cNvSpPr/>
          <p:nvPr/>
        </p:nvSpPr>
        <p:spPr>
          <a:xfrm>
            <a:off x="762000" y="7079307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370" name="Text 368"/>
          <p:cNvSpPr/>
          <p:nvPr/>
        </p:nvSpPr>
        <p:spPr>
          <a:xfrm>
            <a:off x="762000" y="6854577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Mand, 54</a:t>
            </a:r>
            <a:endParaRPr lang="en-US" sz="1350" dirty="0"/>
          </a:p>
        </p:txBody>
      </p:sp>
      <p:sp>
        <p:nvSpPr>
          <p:cNvPr id="371" name="Text 369"/>
          <p:cNvSpPr/>
          <p:nvPr/>
        </p:nvSpPr>
        <p:spPr>
          <a:xfrm>
            <a:off x="3105150" y="685457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72" name="Text 370"/>
          <p:cNvSpPr/>
          <p:nvPr/>
        </p:nvSpPr>
        <p:spPr>
          <a:xfrm>
            <a:off x="3783509" y="685457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73" name="Text 371"/>
          <p:cNvSpPr/>
          <p:nvPr/>
        </p:nvSpPr>
        <p:spPr>
          <a:xfrm>
            <a:off x="4461867" y="6854577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74" name="Text 372"/>
          <p:cNvSpPr/>
          <p:nvPr/>
        </p:nvSpPr>
        <p:spPr>
          <a:xfrm>
            <a:off x="5140300" y="685457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75" name="Text 373"/>
          <p:cNvSpPr/>
          <p:nvPr/>
        </p:nvSpPr>
        <p:spPr>
          <a:xfrm>
            <a:off x="5818659" y="6854577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76" name="Text 374"/>
          <p:cNvSpPr/>
          <p:nvPr/>
        </p:nvSpPr>
        <p:spPr>
          <a:xfrm>
            <a:off x="6497092" y="685457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77" name="Text 375"/>
          <p:cNvSpPr/>
          <p:nvPr/>
        </p:nvSpPr>
        <p:spPr>
          <a:xfrm>
            <a:off x="7175450" y="6854577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78" name="Text 376"/>
          <p:cNvSpPr/>
          <p:nvPr/>
        </p:nvSpPr>
        <p:spPr>
          <a:xfrm>
            <a:off x="7853883" y="685457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79" name="Text 377"/>
          <p:cNvSpPr/>
          <p:nvPr/>
        </p:nvSpPr>
        <p:spPr>
          <a:xfrm>
            <a:off x="8532242" y="685457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80" name="Text 378"/>
          <p:cNvSpPr/>
          <p:nvPr/>
        </p:nvSpPr>
        <p:spPr>
          <a:xfrm>
            <a:off x="9420151" y="6854577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81" name="Text 379"/>
          <p:cNvSpPr/>
          <p:nvPr/>
        </p:nvSpPr>
        <p:spPr>
          <a:xfrm>
            <a:off x="10098584" y="685457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82" name="Text 380"/>
          <p:cNvSpPr/>
          <p:nvPr/>
        </p:nvSpPr>
        <p:spPr>
          <a:xfrm>
            <a:off x="10776942" y="6854577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383" name="Text 381"/>
          <p:cNvSpPr/>
          <p:nvPr/>
        </p:nvSpPr>
        <p:spPr>
          <a:xfrm>
            <a:off x="11455375" y="685457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384" name="Text 382"/>
          <p:cNvSpPr/>
          <p:nvPr/>
        </p:nvSpPr>
        <p:spPr>
          <a:xfrm>
            <a:off x="12133734" y="6854577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85" name="Text 383"/>
          <p:cNvSpPr/>
          <p:nvPr/>
        </p:nvSpPr>
        <p:spPr>
          <a:xfrm>
            <a:off x="12812167" y="685457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86" name="Text 384"/>
          <p:cNvSpPr/>
          <p:nvPr/>
        </p:nvSpPr>
        <p:spPr>
          <a:xfrm>
            <a:off x="13490525" y="6854577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87" name="Text 385"/>
          <p:cNvSpPr/>
          <p:nvPr/>
        </p:nvSpPr>
        <p:spPr>
          <a:xfrm>
            <a:off x="14168958" y="685457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88" name="Text 386"/>
          <p:cNvSpPr/>
          <p:nvPr/>
        </p:nvSpPr>
        <p:spPr>
          <a:xfrm>
            <a:off x="14847317" y="6854577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389" name="Text 387"/>
          <p:cNvSpPr/>
          <p:nvPr/>
        </p:nvSpPr>
        <p:spPr>
          <a:xfrm>
            <a:off x="15735226" y="6854577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4,44</a:t>
            </a:r>
            <a:endParaRPr lang="en-US" sz="1350" dirty="0"/>
          </a:p>
        </p:txBody>
      </p:sp>
      <p:sp>
        <p:nvSpPr>
          <p:cNvPr id="390" name="Text 388"/>
          <p:cNvSpPr/>
          <p:nvPr/>
        </p:nvSpPr>
        <p:spPr>
          <a:xfrm>
            <a:off x="16611526" y="6854577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3,67</a:t>
            </a:r>
            <a:endParaRPr lang="en-US" sz="1350" dirty="0"/>
          </a:p>
        </p:txBody>
      </p:sp>
      <p:sp>
        <p:nvSpPr>
          <p:cNvPr id="391" name="Shape 389"/>
          <p:cNvSpPr/>
          <p:nvPr/>
        </p:nvSpPr>
        <p:spPr>
          <a:xfrm>
            <a:off x="762000" y="7332613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392" name="Text 390"/>
          <p:cNvSpPr/>
          <p:nvPr/>
        </p:nvSpPr>
        <p:spPr>
          <a:xfrm>
            <a:off x="762000" y="7107882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51</a:t>
            </a:r>
            <a:endParaRPr lang="en-US" sz="1350" dirty="0"/>
          </a:p>
        </p:txBody>
      </p:sp>
      <p:sp>
        <p:nvSpPr>
          <p:cNvPr id="393" name="Text 391"/>
          <p:cNvSpPr/>
          <p:nvPr/>
        </p:nvSpPr>
        <p:spPr>
          <a:xfrm>
            <a:off x="3105150" y="710788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94" name="Text 392"/>
          <p:cNvSpPr/>
          <p:nvPr/>
        </p:nvSpPr>
        <p:spPr>
          <a:xfrm>
            <a:off x="3783509" y="710788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95" name="Text 393"/>
          <p:cNvSpPr/>
          <p:nvPr/>
        </p:nvSpPr>
        <p:spPr>
          <a:xfrm>
            <a:off x="4461867" y="7107882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396" name="Text 394"/>
          <p:cNvSpPr/>
          <p:nvPr/>
        </p:nvSpPr>
        <p:spPr>
          <a:xfrm>
            <a:off x="5140300" y="710788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97" name="Text 395"/>
          <p:cNvSpPr/>
          <p:nvPr/>
        </p:nvSpPr>
        <p:spPr>
          <a:xfrm>
            <a:off x="5818659" y="7107882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398" name="Text 396"/>
          <p:cNvSpPr/>
          <p:nvPr/>
        </p:nvSpPr>
        <p:spPr>
          <a:xfrm>
            <a:off x="6497092" y="710788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399" name="Text 397"/>
          <p:cNvSpPr/>
          <p:nvPr/>
        </p:nvSpPr>
        <p:spPr>
          <a:xfrm>
            <a:off x="7175450" y="7107882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00" name="Text 398"/>
          <p:cNvSpPr/>
          <p:nvPr/>
        </p:nvSpPr>
        <p:spPr>
          <a:xfrm>
            <a:off x="7853883" y="710788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01" name="Text 399"/>
          <p:cNvSpPr/>
          <p:nvPr/>
        </p:nvSpPr>
        <p:spPr>
          <a:xfrm>
            <a:off x="8532242" y="710788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02" name="Text 400"/>
          <p:cNvSpPr/>
          <p:nvPr/>
        </p:nvSpPr>
        <p:spPr>
          <a:xfrm>
            <a:off x="9420151" y="7107882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03" name="Text 401"/>
          <p:cNvSpPr/>
          <p:nvPr/>
        </p:nvSpPr>
        <p:spPr>
          <a:xfrm>
            <a:off x="10098584" y="710788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04" name="Text 402"/>
          <p:cNvSpPr/>
          <p:nvPr/>
        </p:nvSpPr>
        <p:spPr>
          <a:xfrm>
            <a:off x="10776942" y="7107882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05" name="Text 403"/>
          <p:cNvSpPr/>
          <p:nvPr/>
        </p:nvSpPr>
        <p:spPr>
          <a:xfrm>
            <a:off x="11455375" y="710788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06" name="Text 404"/>
          <p:cNvSpPr/>
          <p:nvPr/>
        </p:nvSpPr>
        <p:spPr>
          <a:xfrm>
            <a:off x="12133734" y="7107882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07" name="Text 405"/>
          <p:cNvSpPr/>
          <p:nvPr/>
        </p:nvSpPr>
        <p:spPr>
          <a:xfrm>
            <a:off x="12812167" y="710788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408" name="Text 406"/>
          <p:cNvSpPr/>
          <p:nvPr/>
        </p:nvSpPr>
        <p:spPr>
          <a:xfrm>
            <a:off x="13490525" y="7107882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09" name="Text 407"/>
          <p:cNvSpPr/>
          <p:nvPr/>
        </p:nvSpPr>
        <p:spPr>
          <a:xfrm>
            <a:off x="14168958" y="710788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10" name="Text 408"/>
          <p:cNvSpPr/>
          <p:nvPr/>
        </p:nvSpPr>
        <p:spPr>
          <a:xfrm>
            <a:off x="14847317" y="7107882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11" name="Text 409"/>
          <p:cNvSpPr/>
          <p:nvPr/>
        </p:nvSpPr>
        <p:spPr>
          <a:xfrm>
            <a:off x="15735226" y="7107882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5,13</a:t>
            </a:r>
            <a:endParaRPr lang="en-US" sz="1350" dirty="0"/>
          </a:p>
        </p:txBody>
      </p:sp>
      <p:sp>
        <p:nvSpPr>
          <p:cNvPr id="412" name="Text 410"/>
          <p:cNvSpPr/>
          <p:nvPr/>
        </p:nvSpPr>
        <p:spPr>
          <a:xfrm>
            <a:off x="16611526" y="7107882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4,81</a:t>
            </a:r>
            <a:endParaRPr lang="en-US" sz="1350" dirty="0"/>
          </a:p>
        </p:txBody>
      </p:sp>
      <p:sp>
        <p:nvSpPr>
          <p:cNvPr id="413" name="Shape 411"/>
          <p:cNvSpPr/>
          <p:nvPr/>
        </p:nvSpPr>
        <p:spPr>
          <a:xfrm>
            <a:off x="762000" y="7585918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414" name="Text 412"/>
          <p:cNvSpPr/>
          <p:nvPr/>
        </p:nvSpPr>
        <p:spPr>
          <a:xfrm>
            <a:off x="762000" y="7361188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55</a:t>
            </a:r>
            <a:endParaRPr lang="en-US" sz="1350" dirty="0"/>
          </a:p>
        </p:txBody>
      </p:sp>
      <p:sp>
        <p:nvSpPr>
          <p:cNvPr id="415" name="Text 413"/>
          <p:cNvSpPr/>
          <p:nvPr/>
        </p:nvSpPr>
        <p:spPr>
          <a:xfrm>
            <a:off x="3105150" y="736118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16" name="Text 414"/>
          <p:cNvSpPr/>
          <p:nvPr/>
        </p:nvSpPr>
        <p:spPr>
          <a:xfrm>
            <a:off x="3783509" y="736118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17" name="Text 415"/>
          <p:cNvSpPr/>
          <p:nvPr/>
        </p:nvSpPr>
        <p:spPr>
          <a:xfrm>
            <a:off x="4461867" y="7361188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18" name="Text 416"/>
          <p:cNvSpPr/>
          <p:nvPr/>
        </p:nvSpPr>
        <p:spPr>
          <a:xfrm>
            <a:off x="5140300" y="736118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19" name="Text 417"/>
          <p:cNvSpPr/>
          <p:nvPr/>
        </p:nvSpPr>
        <p:spPr>
          <a:xfrm>
            <a:off x="5818659" y="7361188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20" name="Text 418"/>
          <p:cNvSpPr/>
          <p:nvPr/>
        </p:nvSpPr>
        <p:spPr>
          <a:xfrm>
            <a:off x="6497092" y="736118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21" name="Text 419"/>
          <p:cNvSpPr/>
          <p:nvPr/>
        </p:nvSpPr>
        <p:spPr>
          <a:xfrm>
            <a:off x="7175450" y="7361188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22" name="Text 420"/>
          <p:cNvSpPr/>
          <p:nvPr/>
        </p:nvSpPr>
        <p:spPr>
          <a:xfrm>
            <a:off x="7853883" y="736118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23" name="Text 421"/>
          <p:cNvSpPr/>
          <p:nvPr/>
        </p:nvSpPr>
        <p:spPr>
          <a:xfrm>
            <a:off x="8532242" y="736118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24" name="Text 422"/>
          <p:cNvSpPr/>
          <p:nvPr/>
        </p:nvSpPr>
        <p:spPr>
          <a:xfrm>
            <a:off x="9420151" y="7361188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25" name="Text 423"/>
          <p:cNvSpPr/>
          <p:nvPr/>
        </p:nvSpPr>
        <p:spPr>
          <a:xfrm>
            <a:off x="10098584" y="736118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26" name="Text 424"/>
          <p:cNvSpPr/>
          <p:nvPr/>
        </p:nvSpPr>
        <p:spPr>
          <a:xfrm>
            <a:off x="10776942" y="7361188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27" name="Text 425"/>
          <p:cNvSpPr/>
          <p:nvPr/>
        </p:nvSpPr>
        <p:spPr>
          <a:xfrm>
            <a:off x="11455375" y="736118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28" name="Text 426"/>
          <p:cNvSpPr/>
          <p:nvPr/>
        </p:nvSpPr>
        <p:spPr>
          <a:xfrm>
            <a:off x="12133734" y="7361188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29" name="Text 427"/>
          <p:cNvSpPr/>
          <p:nvPr/>
        </p:nvSpPr>
        <p:spPr>
          <a:xfrm>
            <a:off x="12812167" y="736118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30" name="Text 428"/>
          <p:cNvSpPr/>
          <p:nvPr/>
        </p:nvSpPr>
        <p:spPr>
          <a:xfrm>
            <a:off x="13490525" y="7361188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31" name="Text 429"/>
          <p:cNvSpPr/>
          <p:nvPr/>
        </p:nvSpPr>
        <p:spPr>
          <a:xfrm>
            <a:off x="14168958" y="736118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32" name="Text 430"/>
          <p:cNvSpPr/>
          <p:nvPr/>
        </p:nvSpPr>
        <p:spPr>
          <a:xfrm>
            <a:off x="14847317" y="7361188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33" name="Text 431"/>
          <p:cNvSpPr/>
          <p:nvPr/>
        </p:nvSpPr>
        <p:spPr>
          <a:xfrm>
            <a:off x="15735226" y="7361188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4,00</a:t>
            </a:r>
            <a:endParaRPr lang="en-US" sz="1350" dirty="0"/>
          </a:p>
        </p:txBody>
      </p:sp>
      <p:sp>
        <p:nvSpPr>
          <p:cNvPr id="434" name="Text 432"/>
          <p:cNvSpPr/>
          <p:nvPr/>
        </p:nvSpPr>
        <p:spPr>
          <a:xfrm>
            <a:off x="16611526" y="7361188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3,78</a:t>
            </a:r>
            <a:endParaRPr lang="en-US" sz="1350" dirty="0"/>
          </a:p>
        </p:txBody>
      </p:sp>
      <p:sp>
        <p:nvSpPr>
          <p:cNvPr id="435" name="Shape 433"/>
          <p:cNvSpPr/>
          <p:nvPr/>
        </p:nvSpPr>
        <p:spPr>
          <a:xfrm>
            <a:off x="762000" y="7839224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436" name="Text 434"/>
          <p:cNvSpPr/>
          <p:nvPr/>
        </p:nvSpPr>
        <p:spPr>
          <a:xfrm>
            <a:off x="762000" y="7614493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35</a:t>
            </a:r>
            <a:endParaRPr lang="en-US" sz="1350" dirty="0"/>
          </a:p>
        </p:txBody>
      </p:sp>
      <p:sp>
        <p:nvSpPr>
          <p:cNvPr id="437" name="Text 435"/>
          <p:cNvSpPr/>
          <p:nvPr/>
        </p:nvSpPr>
        <p:spPr>
          <a:xfrm>
            <a:off x="3105150" y="761449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38" name="Text 436"/>
          <p:cNvSpPr/>
          <p:nvPr/>
        </p:nvSpPr>
        <p:spPr>
          <a:xfrm>
            <a:off x="3783509" y="761449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39" name="Text 437"/>
          <p:cNvSpPr/>
          <p:nvPr/>
        </p:nvSpPr>
        <p:spPr>
          <a:xfrm>
            <a:off x="4461867" y="7614493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40" name="Text 438"/>
          <p:cNvSpPr/>
          <p:nvPr/>
        </p:nvSpPr>
        <p:spPr>
          <a:xfrm>
            <a:off x="5140300" y="761449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41" name="Text 439"/>
          <p:cNvSpPr/>
          <p:nvPr/>
        </p:nvSpPr>
        <p:spPr>
          <a:xfrm>
            <a:off x="5818659" y="7614493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42" name="Text 440"/>
          <p:cNvSpPr/>
          <p:nvPr/>
        </p:nvSpPr>
        <p:spPr>
          <a:xfrm>
            <a:off x="6497092" y="761449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43" name="Text 441"/>
          <p:cNvSpPr/>
          <p:nvPr/>
        </p:nvSpPr>
        <p:spPr>
          <a:xfrm>
            <a:off x="7175450" y="7614493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44" name="Text 442"/>
          <p:cNvSpPr/>
          <p:nvPr/>
        </p:nvSpPr>
        <p:spPr>
          <a:xfrm>
            <a:off x="7853883" y="761449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45" name="Text 443"/>
          <p:cNvSpPr/>
          <p:nvPr/>
        </p:nvSpPr>
        <p:spPr>
          <a:xfrm>
            <a:off x="8532242" y="761449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46" name="Text 444"/>
          <p:cNvSpPr/>
          <p:nvPr/>
        </p:nvSpPr>
        <p:spPr>
          <a:xfrm>
            <a:off x="9420151" y="7614493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47" name="Text 445"/>
          <p:cNvSpPr/>
          <p:nvPr/>
        </p:nvSpPr>
        <p:spPr>
          <a:xfrm>
            <a:off x="10098584" y="761449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48" name="Text 446"/>
          <p:cNvSpPr/>
          <p:nvPr/>
        </p:nvSpPr>
        <p:spPr>
          <a:xfrm>
            <a:off x="10776942" y="7614493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49" name="Text 447"/>
          <p:cNvSpPr/>
          <p:nvPr/>
        </p:nvSpPr>
        <p:spPr>
          <a:xfrm>
            <a:off x="11455375" y="761449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50" name="Text 448"/>
          <p:cNvSpPr/>
          <p:nvPr/>
        </p:nvSpPr>
        <p:spPr>
          <a:xfrm>
            <a:off x="12133734" y="7614493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51" name="Text 449"/>
          <p:cNvSpPr/>
          <p:nvPr/>
        </p:nvSpPr>
        <p:spPr>
          <a:xfrm>
            <a:off x="12812167" y="761449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52" name="Text 450"/>
          <p:cNvSpPr/>
          <p:nvPr/>
        </p:nvSpPr>
        <p:spPr>
          <a:xfrm>
            <a:off x="13490525" y="7614493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53" name="Text 451"/>
          <p:cNvSpPr/>
          <p:nvPr/>
        </p:nvSpPr>
        <p:spPr>
          <a:xfrm>
            <a:off x="14168958" y="761449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54" name="Text 452"/>
          <p:cNvSpPr/>
          <p:nvPr/>
        </p:nvSpPr>
        <p:spPr>
          <a:xfrm>
            <a:off x="14847317" y="7614493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55" name="Text 453"/>
          <p:cNvSpPr/>
          <p:nvPr/>
        </p:nvSpPr>
        <p:spPr>
          <a:xfrm>
            <a:off x="15735226" y="7614493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3,89</a:t>
            </a:r>
            <a:endParaRPr lang="en-US" sz="1350" dirty="0"/>
          </a:p>
        </p:txBody>
      </p:sp>
      <p:sp>
        <p:nvSpPr>
          <p:cNvPr id="456" name="Text 454"/>
          <p:cNvSpPr/>
          <p:nvPr/>
        </p:nvSpPr>
        <p:spPr>
          <a:xfrm>
            <a:off x="16611526" y="7614493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2,56</a:t>
            </a:r>
            <a:endParaRPr lang="en-US" sz="1350" dirty="0"/>
          </a:p>
        </p:txBody>
      </p:sp>
      <p:sp>
        <p:nvSpPr>
          <p:cNvPr id="457" name="Shape 455"/>
          <p:cNvSpPr/>
          <p:nvPr/>
        </p:nvSpPr>
        <p:spPr>
          <a:xfrm>
            <a:off x="762000" y="8092529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458" name="Text 456"/>
          <p:cNvSpPr/>
          <p:nvPr/>
        </p:nvSpPr>
        <p:spPr>
          <a:xfrm>
            <a:off x="762000" y="7867799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56</a:t>
            </a:r>
            <a:endParaRPr lang="en-US" sz="1350" dirty="0"/>
          </a:p>
        </p:txBody>
      </p:sp>
      <p:sp>
        <p:nvSpPr>
          <p:cNvPr id="459" name="Text 457"/>
          <p:cNvSpPr/>
          <p:nvPr/>
        </p:nvSpPr>
        <p:spPr>
          <a:xfrm>
            <a:off x="3105150" y="786779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60" name="Text 458"/>
          <p:cNvSpPr/>
          <p:nvPr/>
        </p:nvSpPr>
        <p:spPr>
          <a:xfrm>
            <a:off x="3783509" y="786779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61" name="Text 459"/>
          <p:cNvSpPr/>
          <p:nvPr/>
        </p:nvSpPr>
        <p:spPr>
          <a:xfrm>
            <a:off x="4461867" y="7867799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62" name="Text 460"/>
          <p:cNvSpPr/>
          <p:nvPr/>
        </p:nvSpPr>
        <p:spPr>
          <a:xfrm>
            <a:off x="5140300" y="786779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63" name="Text 461"/>
          <p:cNvSpPr/>
          <p:nvPr/>
        </p:nvSpPr>
        <p:spPr>
          <a:xfrm>
            <a:off x="5818659" y="7867799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64" name="Text 462"/>
          <p:cNvSpPr/>
          <p:nvPr/>
        </p:nvSpPr>
        <p:spPr>
          <a:xfrm>
            <a:off x="6497092" y="786779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65" name="Text 463"/>
          <p:cNvSpPr/>
          <p:nvPr/>
        </p:nvSpPr>
        <p:spPr>
          <a:xfrm>
            <a:off x="7175450" y="7867799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66" name="Text 464"/>
          <p:cNvSpPr/>
          <p:nvPr/>
        </p:nvSpPr>
        <p:spPr>
          <a:xfrm>
            <a:off x="7853883" y="786779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67" name="Text 465"/>
          <p:cNvSpPr/>
          <p:nvPr/>
        </p:nvSpPr>
        <p:spPr>
          <a:xfrm>
            <a:off x="8532242" y="786779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68" name="Text 466"/>
          <p:cNvSpPr/>
          <p:nvPr/>
        </p:nvSpPr>
        <p:spPr>
          <a:xfrm>
            <a:off x="9420151" y="7867799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69" name="Text 467"/>
          <p:cNvSpPr/>
          <p:nvPr/>
        </p:nvSpPr>
        <p:spPr>
          <a:xfrm>
            <a:off x="10098584" y="786779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70" name="Text 468"/>
          <p:cNvSpPr/>
          <p:nvPr/>
        </p:nvSpPr>
        <p:spPr>
          <a:xfrm>
            <a:off x="10776942" y="7867799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71" name="Text 469"/>
          <p:cNvSpPr/>
          <p:nvPr/>
        </p:nvSpPr>
        <p:spPr>
          <a:xfrm>
            <a:off x="11455375" y="786779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72" name="Text 470"/>
          <p:cNvSpPr/>
          <p:nvPr/>
        </p:nvSpPr>
        <p:spPr>
          <a:xfrm>
            <a:off x="12133734" y="7867799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73" name="Text 471"/>
          <p:cNvSpPr/>
          <p:nvPr/>
        </p:nvSpPr>
        <p:spPr>
          <a:xfrm>
            <a:off x="12812167" y="786779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74" name="Text 472"/>
          <p:cNvSpPr/>
          <p:nvPr/>
        </p:nvSpPr>
        <p:spPr>
          <a:xfrm>
            <a:off x="13490525" y="7867799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475" name="Text 473"/>
          <p:cNvSpPr/>
          <p:nvPr/>
        </p:nvSpPr>
        <p:spPr>
          <a:xfrm>
            <a:off x="14168958" y="786779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76" name="Text 474"/>
          <p:cNvSpPr/>
          <p:nvPr/>
        </p:nvSpPr>
        <p:spPr>
          <a:xfrm>
            <a:off x="14847317" y="7867799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477" name="Text 475"/>
          <p:cNvSpPr/>
          <p:nvPr/>
        </p:nvSpPr>
        <p:spPr>
          <a:xfrm>
            <a:off x="15735226" y="7867799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3,89</a:t>
            </a:r>
            <a:endParaRPr lang="en-US" sz="1350" dirty="0"/>
          </a:p>
        </p:txBody>
      </p:sp>
      <p:sp>
        <p:nvSpPr>
          <p:cNvPr id="478" name="Text 476"/>
          <p:cNvSpPr/>
          <p:nvPr/>
        </p:nvSpPr>
        <p:spPr>
          <a:xfrm>
            <a:off x="16611526" y="7867799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2,00</a:t>
            </a:r>
            <a:endParaRPr lang="en-US" sz="1350" dirty="0"/>
          </a:p>
        </p:txBody>
      </p:sp>
      <p:sp>
        <p:nvSpPr>
          <p:cNvPr id="479" name="Shape 477"/>
          <p:cNvSpPr/>
          <p:nvPr/>
        </p:nvSpPr>
        <p:spPr>
          <a:xfrm>
            <a:off x="762000" y="8345835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480" name="Text 478"/>
          <p:cNvSpPr/>
          <p:nvPr/>
        </p:nvSpPr>
        <p:spPr>
          <a:xfrm>
            <a:off x="762000" y="8121104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28</a:t>
            </a:r>
            <a:endParaRPr lang="en-US" sz="1350" dirty="0"/>
          </a:p>
        </p:txBody>
      </p:sp>
      <p:sp>
        <p:nvSpPr>
          <p:cNvPr id="481" name="Text 479"/>
          <p:cNvSpPr/>
          <p:nvPr/>
        </p:nvSpPr>
        <p:spPr>
          <a:xfrm>
            <a:off x="3105150" y="812110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82" name="Text 480"/>
          <p:cNvSpPr/>
          <p:nvPr/>
        </p:nvSpPr>
        <p:spPr>
          <a:xfrm>
            <a:off x="3783509" y="812110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83" name="Text 481"/>
          <p:cNvSpPr/>
          <p:nvPr/>
        </p:nvSpPr>
        <p:spPr>
          <a:xfrm>
            <a:off x="4461867" y="8121104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84" name="Text 482"/>
          <p:cNvSpPr/>
          <p:nvPr/>
        </p:nvSpPr>
        <p:spPr>
          <a:xfrm>
            <a:off x="5140300" y="812110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85" name="Text 483"/>
          <p:cNvSpPr/>
          <p:nvPr/>
        </p:nvSpPr>
        <p:spPr>
          <a:xfrm>
            <a:off x="5818659" y="8121104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86" name="Text 484"/>
          <p:cNvSpPr/>
          <p:nvPr/>
        </p:nvSpPr>
        <p:spPr>
          <a:xfrm>
            <a:off x="6497092" y="812110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87" name="Text 485"/>
          <p:cNvSpPr/>
          <p:nvPr/>
        </p:nvSpPr>
        <p:spPr>
          <a:xfrm>
            <a:off x="7175450" y="8121104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88" name="Text 486"/>
          <p:cNvSpPr/>
          <p:nvPr/>
        </p:nvSpPr>
        <p:spPr>
          <a:xfrm>
            <a:off x="7853883" y="812110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89" name="Text 487"/>
          <p:cNvSpPr/>
          <p:nvPr/>
        </p:nvSpPr>
        <p:spPr>
          <a:xfrm>
            <a:off x="8532242" y="812110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90" name="Text 488"/>
          <p:cNvSpPr/>
          <p:nvPr/>
        </p:nvSpPr>
        <p:spPr>
          <a:xfrm>
            <a:off x="9420151" y="8121104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91" name="Text 489"/>
          <p:cNvSpPr/>
          <p:nvPr/>
        </p:nvSpPr>
        <p:spPr>
          <a:xfrm>
            <a:off x="10098584" y="812110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92" name="Text 490"/>
          <p:cNvSpPr/>
          <p:nvPr/>
        </p:nvSpPr>
        <p:spPr>
          <a:xfrm>
            <a:off x="10776942" y="8121104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93" name="Text 491"/>
          <p:cNvSpPr/>
          <p:nvPr/>
        </p:nvSpPr>
        <p:spPr>
          <a:xfrm>
            <a:off x="11455375" y="812110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94" name="Text 492"/>
          <p:cNvSpPr/>
          <p:nvPr/>
        </p:nvSpPr>
        <p:spPr>
          <a:xfrm>
            <a:off x="12133734" y="8121104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95" name="Text 493"/>
          <p:cNvSpPr/>
          <p:nvPr/>
        </p:nvSpPr>
        <p:spPr>
          <a:xfrm>
            <a:off x="12812167" y="812110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496" name="Text 494"/>
          <p:cNvSpPr/>
          <p:nvPr/>
        </p:nvSpPr>
        <p:spPr>
          <a:xfrm>
            <a:off x="13490525" y="8121104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497" name="Text 495"/>
          <p:cNvSpPr/>
          <p:nvPr/>
        </p:nvSpPr>
        <p:spPr>
          <a:xfrm>
            <a:off x="14168958" y="812110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498" name="Text 496"/>
          <p:cNvSpPr/>
          <p:nvPr/>
        </p:nvSpPr>
        <p:spPr>
          <a:xfrm>
            <a:off x="14847317" y="8121104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499" name="Text 497"/>
          <p:cNvSpPr/>
          <p:nvPr/>
        </p:nvSpPr>
        <p:spPr>
          <a:xfrm>
            <a:off x="15735226" y="8121104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5,00</a:t>
            </a:r>
            <a:endParaRPr lang="en-US" sz="1350" dirty="0"/>
          </a:p>
        </p:txBody>
      </p:sp>
      <p:sp>
        <p:nvSpPr>
          <p:cNvPr id="500" name="Text 498"/>
          <p:cNvSpPr/>
          <p:nvPr/>
        </p:nvSpPr>
        <p:spPr>
          <a:xfrm>
            <a:off x="16611526" y="8121104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4,67</a:t>
            </a:r>
            <a:endParaRPr lang="en-US" sz="1350" dirty="0"/>
          </a:p>
        </p:txBody>
      </p:sp>
      <p:sp>
        <p:nvSpPr>
          <p:cNvPr id="501" name="Shape 499"/>
          <p:cNvSpPr/>
          <p:nvPr/>
        </p:nvSpPr>
        <p:spPr>
          <a:xfrm>
            <a:off x="762000" y="8599140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502" name="Text 500"/>
          <p:cNvSpPr/>
          <p:nvPr/>
        </p:nvSpPr>
        <p:spPr>
          <a:xfrm>
            <a:off x="762000" y="8374410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43</a:t>
            </a:r>
            <a:endParaRPr lang="en-US" sz="1350" dirty="0"/>
          </a:p>
        </p:txBody>
      </p:sp>
      <p:sp>
        <p:nvSpPr>
          <p:cNvPr id="503" name="Text 501"/>
          <p:cNvSpPr/>
          <p:nvPr/>
        </p:nvSpPr>
        <p:spPr>
          <a:xfrm>
            <a:off x="3105150" y="837441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04" name="Text 502"/>
          <p:cNvSpPr/>
          <p:nvPr/>
        </p:nvSpPr>
        <p:spPr>
          <a:xfrm>
            <a:off x="3783509" y="837441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05" name="Text 503"/>
          <p:cNvSpPr/>
          <p:nvPr/>
        </p:nvSpPr>
        <p:spPr>
          <a:xfrm>
            <a:off x="4461867" y="837441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06" name="Text 504"/>
          <p:cNvSpPr/>
          <p:nvPr/>
        </p:nvSpPr>
        <p:spPr>
          <a:xfrm>
            <a:off x="5140300" y="837441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07" name="Text 505"/>
          <p:cNvSpPr/>
          <p:nvPr/>
        </p:nvSpPr>
        <p:spPr>
          <a:xfrm>
            <a:off x="5818659" y="837441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08" name="Text 506"/>
          <p:cNvSpPr/>
          <p:nvPr/>
        </p:nvSpPr>
        <p:spPr>
          <a:xfrm>
            <a:off x="6497092" y="837441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09" name="Text 507"/>
          <p:cNvSpPr/>
          <p:nvPr/>
        </p:nvSpPr>
        <p:spPr>
          <a:xfrm>
            <a:off x="7175450" y="837441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10" name="Text 508"/>
          <p:cNvSpPr/>
          <p:nvPr/>
        </p:nvSpPr>
        <p:spPr>
          <a:xfrm>
            <a:off x="7853883" y="837441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11" name="Text 509"/>
          <p:cNvSpPr/>
          <p:nvPr/>
        </p:nvSpPr>
        <p:spPr>
          <a:xfrm>
            <a:off x="8532242" y="837441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12" name="Text 510"/>
          <p:cNvSpPr/>
          <p:nvPr/>
        </p:nvSpPr>
        <p:spPr>
          <a:xfrm>
            <a:off x="9420151" y="837441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13" name="Text 511"/>
          <p:cNvSpPr/>
          <p:nvPr/>
        </p:nvSpPr>
        <p:spPr>
          <a:xfrm>
            <a:off x="10098584" y="837441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14" name="Text 512"/>
          <p:cNvSpPr/>
          <p:nvPr/>
        </p:nvSpPr>
        <p:spPr>
          <a:xfrm>
            <a:off x="10776942" y="837441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15" name="Text 513"/>
          <p:cNvSpPr/>
          <p:nvPr/>
        </p:nvSpPr>
        <p:spPr>
          <a:xfrm>
            <a:off x="11455375" y="837441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6" name="Text 514"/>
          <p:cNvSpPr/>
          <p:nvPr/>
        </p:nvSpPr>
        <p:spPr>
          <a:xfrm>
            <a:off x="12133734" y="837441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1350" dirty="0"/>
          </a:p>
        </p:txBody>
      </p:sp>
      <p:sp>
        <p:nvSpPr>
          <p:cNvPr id="517" name="Text 515"/>
          <p:cNvSpPr/>
          <p:nvPr/>
        </p:nvSpPr>
        <p:spPr>
          <a:xfrm>
            <a:off x="12812167" y="837441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8" name="Text 516"/>
          <p:cNvSpPr/>
          <p:nvPr/>
        </p:nvSpPr>
        <p:spPr>
          <a:xfrm>
            <a:off x="13490525" y="8374410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19" name="Text 517"/>
          <p:cNvSpPr/>
          <p:nvPr/>
        </p:nvSpPr>
        <p:spPr>
          <a:xfrm>
            <a:off x="14168958" y="837441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20" name="Text 518"/>
          <p:cNvSpPr/>
          <p:nvPr/>
        </p:nvSpPr>
        <p:spPr>
          <a:xfrm>
            <a:off x="14847317" y="8374410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21" name="Text 519"/>
          <p:cNvSpPr/>
          <p:nvPr/>
        </p:nvSpPr>
        <p:spPr>
          <a:xfrm>
            <a:off x="15735226" y="8374410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5,67</a:t>
            </a:r>
            <a:endParaRPr lang="en-US" sz="1350" dirty="0"/>
          </a:p>
        </p:txBody>
      </p:sp>
      <p:sp>
        <p:nvSpPr>
          <p:cNvPr id="522" name="Text 520"/>
          <p:cNvSpPr/>
          <p:nvPr/>
        </p:nvSpPr>
        <p:spPr>
          <a:xfrm>
            <a:off x="16611526" y="8374410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1,89</a:t>
            </a:r>
            <a:endParaRPr lang="en-US" sz="1350" dirty="0"/>
          </a:p>
        </p:txBody>
      </p:sp>
      <p:sp>
        <p:nvSpPr>
          <p:cNvPr id="523" name="Shape 521"/>
          <p:cNvSpPr/>
          <p:nvPr/>
        </p:nvSpPr>
        <p:spPr>
          <a:xfrm>
            <a:off x="762000" y="8852446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524" name="Text 522"/>
          <p:cNvSpPr/>
          <p:nvPr/>
        </p:nvSpPr>
        <p:spPr>
          <a:xfrm>
            <a:off x="762000" y="8627715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49</a:t>
            </a:r>
            <a:endParaRPr lang="en-US" sz="1350" dirty="0"/>
          </a:p>
        </p:txBody>
      </p:sp>
      <p:sp>
        <p:nvSpPr>
          <p:cNvPr id="525" name="Text 523"/>
          <p:cNvSpPr/>
          <p:nvPr/>
        </p:nvSpPr>
        <p:spPr>
          <a:xfrm>
            <a:off x="3105150" y="862771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26" name="Text 524"/>
          <p:cNvSpPr/>
          <p:nvPr/>
        </p:nvSpPr>
        <p:spPr>
          <a:xfrm>
            <a:off x="3783509" y="862771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27" name="Text 525"/>
          <p:cNvSpPr/>
          <p:nvPr/>
        </p:nvSpPr>
        <p:spPr>
          <a:xfrm>
            <a:off x="4461867" y="862771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28" name="Text 526"/>
          <p:cNvSpPr/>
          <p:nvPr/>
        </p:nvSpPr>
        <p:spPr>
          <a:xfrm>
            <a:off x="5140300" y="862771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29" name="Text 527"/>
          <p:cNvSpPr/>
          <p:nvPr/>
        </p:nvSpPr>
        <p:spPr>
          <a:xfrm>
            <a:off x="5818659" y="862771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30" name="Text 528"/>
          <p:cNvSpPr/>
          <p:nvPr/>
        </p:nvSpPr>
        <p:spPr>
          <a:xfrm>
            <a:off x="6497092" y="862771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31" name="Text 529"/>
          <p:cNvSpPr/>
          <p:nvPr/>
        </p:nvSpPr>
        <p:spPr>
          <a:xfrm>
            <a:off x="7175450" y="862771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32" name="Text 530"/>
          <p:cNvSpPr/>
          <p:nvPr/>
        </p:nvSpPr>
        <p:spPr>
          <a:xfrm>
            <a:off x="7853883" y="862771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33" name="Text 531"/>
          <p:cNvSpPr/>
          <p:nvPr/>
        </p:nvSpPr>
        <p:spPr>
          <a:xfrm>
            <a:off x="8532242" y="862771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34" name="Text 532"/>
          <p:cNvSpPr/>
          <p:nvPr/>
        </p:nvSpPr>
        <p:spPr>
          <a:xfrm>
            <a:off x="9420151" y="862771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535" name="Text 533"/>
          <p:cNvSpPr/>
          <p:nvPr/>
        </p:nvSpPr>
        <p:spPr>
          <a:xfrm>
            <a:off x="10098584" y="862771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536" name="Text 534"/>
          <p:cNvSpPr/>
          <p:nvPr/>
        </p:nvSpPr>
        <p:spPr>
          <a:xfrm>
            <a:off x="10776942" y="862771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37" name="Text 535"/>
          <p:cNvSpPr/>
          <p:nvPr/>
        </p:nvSpPr>
        <p:spPr>
          <a:xfrm>
            <a:off x="11455375" y="862771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538" name="Text 536"/>
          <p:cNvSpPr/>
          <p:nvPr/>
        </p:nvSpPr>
        <p:spPr>
          <a:xfrm>
            <a:off x="12133734" y="862771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539" name="Text 537"/>
          <p:cNvSpPr/>
          <p:nvPr/>
        </p:nvSpPr>
        <p:spPr>
          <a:xfrm>
            <a:off x="12812167" y="862771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540" name="Text 538"/>
          <p:cNvSpPr/>
          <p:nvPr/>
        </p:nvSpPr>
        <p:spPr>
          <a:xfrm>
            <a:off x="13490525" y="8627715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3,50</a:t>
            </a:r>
            <a:endParaRPr lang="en-US" sz="1350" dirty="0"/>
          </a:p>
        </p:txBody>
      </p:sp>
      <p:sp>
        <p:nvSpPr>
          <p:cNvPr id="541" name="Text 539"/>
          <p:cNvSpPr/>
          <p:nvPr/>
        </p:nvSpPr>
        <p:spPr>
          <a:xfrm>
            <a:off x="14168958" y="862771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542" name="Text 540"/>
          <p:cNvSpPr/>
          <p:nvPr/>
        </p:nvSpPr>
        <p:spPr>
          <a:xfrm>
            <a:off x="14847317" y="8627715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4,50</a:t>
            </a:r>
            <a:endParaRPr lang="en-US" sz="1350" dirty="0"/>
          </a:p>
        </p:txBody>
      </p:sp>
      <p:sp>
        <p:nvSpPr>
          <p:cNvPr id="543" name="Text 541"/>
          <p:cNvSpPr/>
          <p:nvPr/>
        </p:nvSpPr>
        <p:spPr>
          <a:xfrm>
            <a:off x="15735226" y="8627715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5,22</a:t>
            </a:r>
            <a:endParaRPr lang="en-US" sz="1350" dirty="0"/>
          </a:p>
        </p:txBody>
      </p:sp>
      <p:sp>
        <p:nvSpPr>
          <p:cNvPr id="544" name="Text 542"/>
          <p:cNvSpPr/>
          <p:nvPr/>
        </p:nvSpPr>
        <p:spPr>
          <a:xfrm>
            <a:off x="16611526" y="8627715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3,67</a:t>
            </a:r>
            <a:endParaRPr lang="en-US" sz="1350" dirty="0"/>
          </a:p>
        </p:txBody>
      </p:sp>
      <p:sp>
        <p:nvSpPr>
          <p:cNvPr id="545" name="Shape 543"/>
          <p:cNvSpPr/>
          <p:nvPr/>
        </p:nvSpPr>
        <p:spPr>
          <a:xfrm>
            <a:off x="762000" y="9105751"/>
            <a:ext cx="16764000" cy="9525"/>
          </a:xfrm>
          <a:prstGeom prst="rect">
            <a:avLst/>
          </a:prstGeom>
          <a:solidFill>
            <a:srgbClr val="E3DFD2"/>
          </a:solidFill>
          <a:ln/>
        </p:spPr>
      </p:sp>
      <p:sp>
        <p:nvSpPr>
          <p:cNvPr id="546" name="Text 544"/>
          <p:cNvSpPr/>
          <p:nvPr/>
        </p:nvSpPr>
        <p:spPr>
          <a:xfrm>
            <a:off x="762000" y="8881021"/>
            <a:ext cx="2619375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Kvinde, 38</a:t>
            </a:r>
            <a:endParaRPr lang="en-US" sz="1350" dirty="0"/>
          </a:p>
        </p:txBody>
      </p:sp>
      <p:sp>
        <p:nvSpPr>
          <p:cNvPr id="547" name="Text 545"/>
          <p:cNvSpPr/>
          <p:nvPr/>
        </p:nvSpPr>
        <p:spPr>
          <a:xfrm>
            <a:off x="3105150" y="888102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48" name="Text 546"/>
          <p:cNvSpPr/>
          <p:nvPr/>
        </p:nvSpPr>
        <p:spPr>
          <a:xfrm>
            <a:off x="3783509" y="888102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49" name="Text 547"/>
          <p:cNvSpPr/>
          <p:nvPr/>
        </p:nvSpPr>
        <p:spPr>
          <a:xfrm>
            <a:off x="4461867" y="888102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50" name="Text 548"/>
          <p:cNvSpPr/>
          <p:nvPr/>
        </p:nvSpPr>
        <p:spPr>
          <a:xfrm>
            <a:off x="5140300" y="888102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51" name="Text 549"/>
          <p:cNvSpPr/>
          <p:nvPr/>
        </p:nvSpPr>
        <p:spPr>
          <a:xfrm>
            <a:off x="5818659" y="888102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52" name="Text 550"/>
          <p:cNvSpPr/>
          <p:nvPr/>
        </p:nvSpPr>
        <p:spPr>
          <a:xfrm>
            <a:off x="6497092" y="888102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1350" dirty="0"/>
          </a:p>
        </p:txBody>
      </p:sp>
      <p:sp>
        <p:nvSpPr>
          <p:cNvPr id="553" name="Text 551"/>
          <p:cNvSpPr/>
          <p:nvPr/>
        </p:nvSpPr>
        <p:spPr>
          <a:xfrm>
            <a:off x="7175450" y="888102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54" name="Text 552"/>
          <p:cNvSpPr/>
          <p:nvPr/>
        </p:nvSpPr>
        <p:spPr>
          <a:xfrm>
            <a:off x="7853883" y="888102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55" name="Text 553"/>
          <p:cNvSpPr/>
          <p:nvPr/>
        </p:nvSpPr>
        <p:spPr>
          <a:xfrm>
            <a:off x="8532242" y="888102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6F56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1350" dirty="0"/>
          </a:p>
        </p:txBody>
      </p:sp>
      <p:sp>
        <p:nvSpPr>
          <p:cNvPr id="556" name="Text 554"/>
          <p:cNvSpPr/>
          <p:nvPr/>
        </p:nvSpPr>
        <p:spPr>
          <a:xfrm>
            <a:off x="9420151" y="888102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57" name="Text 555"/>
          <p:cNvSpPr/>
          <p:nvPr/>
        </p:nvSpPr>
        <p:spPr>
          <a:xfrm>
            <a:off x="10098584" y="888102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58" name="Text 556"/>
          <p:cNvSpPr/>
          <p:nvPr/>
        </p:nvSpPr>
        <p:spPr>
          <a:xfrm>
            <a:off x="10776942" y="888102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</a:t>
            </a:r>
            <a:endParaRPr lang="en-US" sz="1350" dirty="0"/>
          </a:p>
        </p:txBody>
      </p:sp>
      <p:sp>
        <p:nvSpPr>
          <p:cNvPr id="559" name="Text 557"/>
          <p:cNvSpPr/>
          <p:nvPr/>
        </p:nvSpPr>
        <p:spPr>
          <a:xfrm>
            <a:off x="11455375" y="888102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60" name="Text 558"/>
          <p:cNvSpPr/>
          <p:nvPr/>
        </p:nvSpPr>
        <p:spPr>
          <a:xfrm>
            <a:off x="12133734" y="888102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61" name="Text 559"/>
          <p:cNvSpPr/>
          <p:nvPr/>
        </p:nvSpPr>
        <p:spPr>
          <a:xfrm>
            <a:off x="12812167" y="888102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62" name="Text 560"/>
          <p:cNvSpPr/>
          <p:nvPr/>
        </p:nvSpPr>
        <p:spPr>
          <a:xfrm>
            <a:off x="13490525" y="8881021"/>
            <a:ext cx="754633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1350" dirty="0"/>
          </a:p>
        </p:txBody>
      </p:sp>
      <p:sp>
        <p:nvSpPr>
          <p:cNvPr id="563" name="Text 561"/>
          <p:cNvSpPr/>
          <p:nvPr/>
        </p:nvSpPr>
        <p:spPr>
          <a:xfrm>
            <a:off x="14168958" y="888102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64" name="Text 562"/>
          <p:cNvSpPr/>
          <p:nvPr/>
        </p:nvSpPr>
        <p:spPr>
          <a:xfrm>
            <a:off x="14847317" y="8881021"/>
            <a:ext cx="754559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1350" dirty="0"/>
          </a:p>
        </p:txBody>
      </p:sp>
      <p:sp>
        <p:nvSpPr>
          <p:cNvPr id="565" name="Text 563"/>
          <p:cNvSpPr/>
          <p:nvPr/>
        </p:nvSpPr>
        <p:spPr>
          <a:xfrm>
            <a:off x="15735226" y="8881021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A3907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5,00</a:t>
            </a:r>
            <a:endParaRPr lang="en-US" sz="1350" dirty="0"/>
          </a:p>
        </p:txBody>
      </p:sp>
      <p:sp>
        <p:nvSpPr>
          <p:cNvPr id="566" name="Text 564"/>
          <p:cNvSpPr/>
          <p:nvPr/>
        </p:nvSpPr>
        <p:spPr>
          <a:xfrm>
            <a:off x="16611526" y="8881021"/>
            <a:ext cx="952500" cy="243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350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3,44</a:t>
            </a:r>
            <a:endParaRPr lang="en-US" sz="1350" dirty="0"/>
          </a:p>
        </p:txBody>
      </p:sp>
      <p:sp>
        <p:nvSpPr>
          <p:cNvPr id="567" name="Shape 565"/>
          <p:cNvSpPr/>
          <p:nvPr/>
        </p:nvSpPr>
        <p:spPr>
          <a:xfrm>
            <a:off x="762000" y="9153376"/>
            <a:ext cx="16764000" cy="14288"/>
          </a:xfrm>
          <a:prstGeom prst="rect">
            <a:avLst/>
          </a:prstGeom>
          <a:solidFill>
            <a:srgbClr val="C9BFAA"/>
          </a:solidFill>
          <a:ln/>
        </p:spPr>
      </p:sp>
      <p:sp>
        <p:nvSpPr>
          <p:cNvPr id="568" name="Text 566"/>
          <p:cNvSpPr/>
          <p:nvPr/>
        </p:nvSpPr>
        <p:spPr>
          <a:xfrm>
            <a:off x="762000" y="9243864"/>
            <a:ext cx="2619375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Gennemsnit, alle 24</a:t>
            </a:r>
            <a:endParaRPr lang="en-US" sz="1425" dirty="0"/>
          </a:p>
        </p:txBody>
      </p:sp>
      <p:sp>
        <p:nvSpPr>
          <p:cNvPr id="569" name="Text 567"/>
          <p:cNvSpPr/>
          <p:nvPr/>
        </p:nvSpPr>
        <p:spPr>
          <a:xfrm>
            <a:off x="3105150" y="9243864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4,81</a:t>
            </a:r>
            <a:endParaRPr lang="en-US" sz="1425" dirty="0"/>
          </a:p>
        </p:txBody>
      </p:sp>
      <p:sp>
        <p:nvSpPr>
          <p:cNvPr id="570" name="Text 568"/>
          <p:cNvSpPr/>
          <p:nvPr/>
        </p:nvSpPr>
        <p:spPr>
          <a:xfrm>
            <a:off x="3783509" y="9243864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4,14</a:t>
            </a:r>
            <a:endParaRPr lang="en-US" sz="1425" dirty="0"/>
          </a:p>
        </p:txBody>
      </p:sp>
      <p:sp>
        <p:nvSpPr>
          <p:cNvPr id="571" name="Text 569"/>
          <p:cNvSpPr/>
          <p:nvPr/>
        </p:nvSpPr>
        <p:spPr>
          <a:xfrm>
            <a:off x="4461867" y="9243864"/>
            <a:ext cx="75463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5,09</a:t>
            </a:r>
            <a:endParaRPr lang="en-US" sz="1425" dirty="0"/>
          </a:p>
        </p:txBody>
      </p:sp>
      <p:sp>
        <p:nvSpPr>
          <p:cNvPr id="572" name="Text 570"/>
          <p:cNvSpPr/>
          <p:nvPr/>
        </p:nvSpPr>
        <p:spPr>
          <a:xfrm>
            <a:off x="5140300" y="9243864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4,20</a:t>
            </a:r>
            <a:endParaRPr lang="en-US" sz="1425" dirty="0"/>
          </a:p>
        </p:txBody>
      </p:sp>
      <p:sp>
        <p:nvSpPr>
          <p:cNvPr id="573" name="Text 571"/>
          <p:cNvSpPr/>
          <p:nvPr/>
        </p:nvSpPr>
        <p:spPr>
          <a:xfrm>
            <a:off x="5818659" y="9243864"/>
            <a:ext cx="75463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3,93</a:t>
            </a:r>
            <a:endParaRPr lang="en-US" sz="1425" dirty="0"/>
          </a:p>
        </p:txBody>
      </p:sp>
      <p:sp>
        <p:nvSpPr>
          <p:cNvPr id="574" name="Text 572"/>
          <p:cNvSpPr/>
          <p:nvPr/>
        </p:nvSpPr>
        <p:spPr>
          <a:xfrm>
            <a:off x="6497092" y="9243864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4,39</a:t>
            </a:r>
            <a:endParaRPr lang="en-US" sz="1425" dirty="0"/>
          </a:p>
        </p:txBody>
      </p:sp>
      <p:sp>
        <p:nvSpPr>
          <p:cNvPr id="575" name="Text 573"/>
          <p:cNvSpPr/>
          <p:nvPr/>
        </p:nvSpPr>
        <p:spPr>
          <a:xfrm>
            <a:off x="7175450" y="9243864"/>
            <a:ext cx="75463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3,67</a:t>
            </a:r>
            <a:endParaRPr lang="en-US" sz="1425" dirty="0"/>
          </a:p>
        </p:txBody>
      </p:sp>
      <p:sp>
        <p:nvSpPr>
          <p:cNvPr id="576" name="Text 574"/>
          <p:cNvSpPr/>
          <p:nvPr/>
        </p:nvSpPr>
        <p:spPr>
          <a:xfrm>
            <a:off x="7853883" y="9243864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5,21</a:t>
            </a:r>
            <a:endParaRPr lang="en-US" sz="1425" dirty="0"/>
          </a:p>
        </p:txBody>
      </p:sp>
      <p:sp>
        <p:nvSpPr>
          <p:cNvPr id="577" name="Text 575"/>
          <p:cNvSpPr/>
          <p:nvPr/>
        </p:nvSpPr>
        <p:spPr>
          <a:xfrm>
            <a:off x="8532242" y="9243864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4,58</a:t>
            </a:r>
            <a:endParaRPr lang="en-US" sz="1425" dirty="0"/>
          </a:p>
        </p:txBody>
      </p:sp>
      <p:sp>
        <p:nvSpPr>
          <p:cNvPr id="578" name="Text 576"/>
          <p:cNvSpPr/>
          <p:nvPr/>
        </p:nvSpPr>
        <p:spPr>
          <a:xfrm>
            <a:off x="9420151" y="9243864"/>
            <a:ext cx="75463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2,98</a:t>
            </a:r>
            <a:endParaRPr lang="en-US" sz="1425" dirty="0"/>
          </a:p>
        </p:txBody>
      </p:sp>
      <p:sp>
        <p:nvSpPr>
          <p:cNvPr id="579" name="Text 577"/>
          <p:cNvSpPr/>
          <p:nvPr/>
        </p:nvSpPr>
        <p:spPr>
          <a:xfrm>
            <a:off x="10098584" y="9243864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2,61</a:t>
            </a:r>
            <a:endParaRPr lang="en-US" sz="1425" dirty="0"/>
          </a:p>
        </p:txBody>
      </p:sp>
      <p:sp>
        <p:nvSpPr>
          <p:cNvPr id="580" name="Text 578"/>
          <p:cNvSpPr/>
          <p:nvPr/>
        </p:nvSpPr>
        <p:spPr>
          <a:xfrm>
            <a:off x="10776942" y="9243864"/>
            <a:ext cx="75463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3,04</a:t>
            </a:r>
            <a:endParaRPr lang="en-US" sz="1425" dirty="0"/>
          </a:p>
        </p:txBody>
      </p:sp>
      <p:sp>
        <p:nvSpPr>
          <p:cNvPr id="581" name="Text 579"/>
          <p:cNvSpPr/>
          <p:nvPr/>
        </p:nvSpPr>
        <p:spPr>
          <a:xfrm>
            <a:off x="11455375" y="9243864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2,82</a:t>
            </a:r>
            <a:endParaRPr lang="en-US" sz="1425" dirty="0"/>
          </a:p>
        </p:txBody>
      </p:sp>
      <p:sp>
        <p:nvSpPr>
          <p:cNvPr id="582" name="Text 580"/>
          <p:cNvSpPr/>
          <p:nvPr/>
        </p:nvSpPr>
        <p:spPr>
          <a:xfrm>
            <a:off x="12133734" y="9243864"/>
            <a:ext cx="75463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2,52</a:t>
            </a:r>
            <a:endParaRPr lang="en-US" sz="1425" dirty="0"/>
          </a:p>
        </p:txBody>
      </p:sp>
      <p:sp>
        <p:nvSpPr>
          <p:cNvPr id="583" name="Text 581"/>
          <p:cNvSpPr/>
          <p:nvPr/>
        </p:nvSpPr>
        <p:spPr>
          <a:xfrm>
            <a:off x="12812167" y="9243864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2,65</a:t>
            </a:r>
            <a:endParaRPr lang="en-US" sz="1425" dirty="0"/>
          </a:p>
        </p:txBody>
      </p:sp>
      <p:sp>
        <p:nvSpPr>
          <p:cNvPr id="584" name="Text 582"/>
          <p:cNvSpPr/>
          <p:nvPr/>
        </p:nvSpPr>
        <p:spPr>
          <a:xfrm>
            <a:off x="13490525" y="9243864"/>
            <a:ext cx="75463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2,26</a:t>
            </a:r>
            <a:endParaRPr lang="en-US" sz="1425" dirty="0"/>
          </a:p>
        </p:txBody>
      </p:sp>
      <p:sp>
        <p:nvSpPr>
          <p:cNvPr id="585" name="Text 583"/>
          <p:cNvSpPr/>
          <p:nvPr/>
        </p:nvSpPr>
        <p:spPr>
          <a:xfrm>
            <a:off x="14168958" y="9243864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3,17</a:t>
            </a:r>
            <a:endParaRPr lang="en-US" sz="1425" dirty="0"/>
          </a:p>
        </p:txBody>
      </p:sp>
      <p:sp>
        <p:nvSpPr>
          <p:cNvPr id="586" name="Text 584"/>
          <p:cNvSpPr/>
          <p:nvPr/>
        </p:nvSpPr>
        <p:spPr>
          <a:xfrm>
            <a:off x="14847317" y="9243864"/>
            <a:ext cx="75455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3,02</a:t>
            </a:r>
            <a:endParaRPr lang="en-US" sz="1425" dirty="0"/>
          </a:p>
        </p:txBody>
      </p:sp>
      <p:sp>
        <p:nvSpPr>
          <p:cNvPr id="587" name="Text 585"/>
          <p:cNvSpPr/>
          <p:nvPr/>
        </p:nvSpPr>
        <p:spPr>
          <a:xfrm>
            <a:off x="15735226" y="9243864"/>
            <a:ext cx="95250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8A4B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4,45</a:t>
            </a:r>
            <a:endParaRPr lang="en-US" sz="1425" dirty="0"/>
          </a:p>
        </p:txBody>
      </p:sp>
      <p:sp>
        <p:nvSpPr>
          <p:cNvPr id="588" name="Text 586"/>
          <p:cNvSpPr/>
          <p:nvPr/>
        </p:nvSpPr>
        <p:spPr>
          <a:xfrm>
            <a:off x="16611526" y="9243864"/>
            <a:ext cx="95250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425" dirty="0">
                <a:solidFill>
                  <a:srgbClr val="2A624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2,79</a:t>
            </a:r>
            <a:endParaRPr lang="en-US" sz="14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2026-08-28T11:22:30Z</dcterms:created>
  <dcterms:modified xsi:type="dcterms:W3CDTF">2026-08-28T11:22:30Z</dcterms:modified>
</cp:coreProperties>
</file>